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luís Vila Ballester" initials="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AEAEA"/>
    <a:srgbClr val="FF99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928" autoAdjust="0"/>
  </p:normalViewPr>
  <p:slideViewPr>
    <p:cSldViewPr>
      <p:cViewPr>
        <p:scale>
          <a:sx n="152" d="100"/>
          <a:sy n="152" d="100"/>
        </p:scale>
        <p:origin x="2464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84C798-A69F-B442-AE79-5FA919197A6B}" type="doc">
      <dgm:prSet loTypeId="urn:microsoft.com/office/officeart/2005/8/layout/orgChart1" loCatId="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6B856E6D-C2B8-D44C-BB02-0EEB9D0DC47A}">
      <dgm:prSet phldrT="[Text]" custT="1"/>
      <dgm:spPr>
        <a:solidFill>
          <a:srgbClr val="FFFFCC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1050" b="1" dirty="0">
              <a:solidFill>
                <a:schemeClr val="tx1"/>
              </a:solidFill>
            </a:rPr>
            <a:t>TSH 1er T</a:t>
          </a:r>
        </a:p>
      </dgm:t>
    </dgm:pt>
    <dgm:pt modelId="{8FC69754-250C-094F-A104-88C66C016382}" type="sibTrans" cxnId="{EB9A1088-06BF-2A47-AB9F-F339ABBE6067}">
      <dgm:prSet/>
      <dgm:spPr/>
      <dgm:t>
        <a:bodyPr/>
        <a:lstStyle/>
        <a:p>
          <a:endParaRPr lang="en-US"/>
        </a:p>
      </dgm:t>
    </dgm:pt>
    <dgm:pt modelId="{7B67A74D-15AE-C741-9359-2C11C74C2281}" type="parTrans" cxnId="{EB9A1088-06BF-2A47-AB9F-F339ABBE6067}">
      <dgm:prSet/>
      <dgm:spPr/>
      <dgm:t>
        <a:bodyPr/>
        <a:lstStyle/>
        <a:p>
          <a:endParaRPr lang="en-US"/>
        </a:p>
      </dgm:t>
    </dgm:pt>
    <dgm:pt modelId="{F968A3F1-DADE-274B-8B2B-B7362B625AB5}">
      <dgm:prSet phldrT="[Text]" custT="1"/>
      <dgm:spPr>
        <a:solidFill>
          <a:srgbClr val="FFFFCC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TSH 2,5-4 </a:t>
          </a:r>
          <a:r>
            <a:rPr lang="ca-ES" sz="800" b="1" dirty="0" err="1">
              <a:solidFill>
                <a:schemeClr val="tx1"/>
              </a:solidFill>
            </a:rPr>
            <a:t>mUI</a:t>
          </a:r>
          <a:r>
            <a:rPr lang="ca-ES" sz="800" b="1" dirty="0">
              <a:solidFill>
                <a:schemeClr val="tx1"/>
              </a:solidFill>
            </a:rPr>
            <a:t>/l  (o 2,5 a VR)</a:t>
          </a:r>
        </a:p>
      </dgm:t>
    </dgm:pt>
    <dgm:pt modelId="{DBECB149-E90A-834B-879E-9AB41E46F0F9}" type="sibTrans" cxnId="{CCE5E6B9-0C51-6847-A500-9681DCC2480B}">
      <dgm:prSet/>
      <dgm:spPr/>
      <dgm:t>
        <a:bodyPr/>
        <a:lstStyle/>
        <a:p>
          <a:endParaRPr lang="en-US"/>
        </a:p>
      </dgm:t>
    </dgm:pt>
    <dgm:pt modelId="{866A98F1-F457-9C47-BBA8-2B937B91F12A}" type="parTrans" cxnId="{CCE5E6B9-0C51-6847-A500-9681DCC2480B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EFDED4CD-C76D-BE4B-B4A1-8F01C9044944}">
      <dgm:prSet phldrT="[Text]" custT="1"/>
      <dgm:spPr>
        <a:solidFill>
          <a:srgbClr val="FFFFCC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T4 normal  </a:t>
          </a:r>
          <a:r>
            <a:rPr lang="en-US" sz="800" b="1" dirty="0" err="1">
              <a:solidFill>
                <a:schemeClr val="tx1"/>
              </a:solidFill>
            </a:rPr>
            <a:t>amb</a:t>
          </a:r>
          <a:endParaRPr lang="en-US" sz="800" b="1" dirty="0">
            <a:solidFill>
              <a:schemeClr val="tx1"/>
            </a:solidFill>
          </a:endParaRPr>
        </a:p>
        <a:p>
          <a:r>
            <a:rPr lang="en-US" sz="800" b="1" dirty="0">
              <a:solidFill>
                <a:schemeClr val="tx1"/>
              </a:solidFill>
            </a:rPr>
            <a:t>TPO </a:t>
          </a:r>
          <a:r>
            <a:rPr lang="en-US" sz="800" b="1" dirty="0" err="1">
              <a:solidFill>
                <a:schemeClr val="tx1"/>
              </a:solidFill>
            </a:rPr>
            <a:t>Positius</a:t>
          </a:r>
          <a:endParaRPr lang="en-US" sz="800" b="1" dirty="0">
            <a:solidFill>
              <a:schemeClr val="tx1"/>
            </a:solidFill>
          </a:endParaRPr>
        </a:p>
        <a:p>
          <a:r>
            <a:rPr lang="en-US" sz="800" b="1" dirty="0">
              <a:solidFill>
                <a:schemeClr val="tx1"/>
              </a:solidFill>
            </a:rPr>
            <a:t>HIPOTIRODÏSME SUBCLINIC </a:t>
          </a:r>
        </a:p>
        <a:p>
          <a:r>
            <a:rPr lang="en-US" sz="800" b="1" dirty="0">
              <a:solidFill>
                <a:schemeClr val="tx1"/>
              </a:solidFill>
            </a:rPr>
            <a:t>TRACTAMENT</a:t>
          </a:r>
        </a:p>
      </dgm:t>
    </dgm:pt>
    <dgm:pt modelId="{9C0CFC37-0F2B-AC48-BC19-0ACDC9E87EF6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T4 normal </a:t>
          </a:r>
          <a:r>
            <a:rPr lang="en-US" sz="800" b="1" dirty="0" err="1">
              <a:solidFill>
                <a:schemeClr val="tx1"/>
              </a:solidFill>
            </a:rPr>
            <a:t>amb</a:t>
          </a:r>
          <a:r>
            <a:rPr lang="en-US" sz="800" b="1" dirty="0">
              <a:solidFill>
                <a:schemeClr val="tx1"/>
              </a:solidFill>
            </a:rPr>
            <a:t> </a:t>
          </a:r>
        </a:p>
        <a:p>
          <a:r>
            <a:rPr lang="en-US" sz="800" b="1" dirty="0">
              <a:solidFill>
                <a:schemeClr val="tx1"/>
              </a:solidFill>
            </a:rPr>
            <a:t>TPO </a:t>
          </a:r>
          <a:r>
            <a:rPr lang="en-US" sz="800" b="1" dirty="0" err="1">
              <a:solidFill>
                <a:schemeClr val="tx1"/>
              </a:solidFill>
            </a:rPr>
            <a:t>Negatius</a:t>
          </a:r>
          <a:endParaRPr lang="en-US" sz="800" b="1" dirty="0">
            <a:solidFill>
              <a:schemeClr val="tx1"/>
            </a:solidFill>
          </a:endParaRPr>
        </a:p>
        <a:p>
          <a:r>
            <a:rPr lang="en-US" sz="800" b="1" dirty="0">
              <a:solidFill>
                <a:schemeClr val="tx1"/>
              </a:solidFill>
            </a:rPr>
            <a:t>HIPOTIROÏDISME SUBCLÍNIC</a:t>
          </a:r>
        </a:p>
        <a:p>
          <a:r>
            <a:rPr lang="en-US" sz="800" b="1" dirty="0">
              <a:solidFill>
                <a:schemeClr val="tx1"/>
              </a:solidFill>
            </a:rPr>
            <a:t> </a:t>
          </a:r>
          <a:r>
            <a:rPr lang="en-US" sz="800" dirty="0">
              <a:solidFill>
                <a:schemeClr val="tx1"/>
              </a:solidFill>
            </a:rPr>
            <a:t>(no </a:t>
          </a:r>
          <a:r>
            <a:rPr lang="en-US" sz="800" dirty="0" err="1">
              <a:solidFill>
                <a:schemeClr val="tx1"/>
              </a:solidFill>
            </a:rPr>
            <a:t>prou</a:t>
          </a:r>
          <a:r>
            <a:rPr lang="en-US" sz="800" dirty="0">
              <a:solidFill>
                <a:schemeClr val="tx1"/>
              </a:solidFill>
            </a:rPr>
            <a:t> </a:t>
          </a:r>
          <a:r>
            <a:rPr lang="en-US" sz="800" dirty="0" err="1">
              <a:solidFill>
                <a:schemeClr val="tx1"/>
              </a:solidFill>
            </a:rPr>
            <a:t>evidència</a:t>
          </a:r>
          <a:r>
            <a:rPr lang="en-US" sz="800" dirty="0">
              <a:solidFill>
                <a:schemeClr val="tx1"/>
              </a:solidFill>
            </a:rPr>
            <a:t> per </a:t>
          </a:r>
          <a:r>
            <a:rPr lang="en-US" sz="800" dirty="0" err="1">
              <a:solidFill>
                <a:schemeClr val="tx1"/>
              </a:solidFill>
            </a:rPr>
            <a:t>recomanar</a:t>
          </a:r>
          <a:r>
            <a:rPr lang="en-US" sz="800" dirty="0">
              <a:solidFill>
                <a:schemeClr val="tx1"/>
              </a:solidFill>
            </a:rPr>
            <a:t> </a:t>
          </a:r>
          <a:r>
            <a:rPr lang="en-US" sz="800" dirty="0" err="1">
              <a:solidFill>
                <a:schemeClr val="tx1"/>
              </a:solidFill>
            </a:rPr>
            <a:t>tractament</a:t>
          </a:r>
          <a:r>
            <a:rPr lang="en-US" sz="800" dirty="0">
              <a:solidFill>
                <a:schemeClr val="tx1"/>
              </a:solidFill>
            </a:rPr>
            <a:t>)</a:t>
          </a:r>
        </a:p>
      </dgm:t>
    </dgm:pt>
    <dgm:pt modelId="{F9EB949B-FCE7-6043-A423-F8C2B245CB3A}" type="sibTrans" cxnId="{5D31AAEF-7151-4E4C-9B17-C13CB6A9A219}">
      <dgm:prSet/>
      <dgm:spPr/>
      <dgm:t>
        <a:bodyPr/>
        <a:lstStyle/>
        <a:p>
          <a:endParaRPr lang="en-US"/>
        </a:p>
      </dgm:t>
    </dgm:pt>
    <dgm:pt modelId="{8F7CD05A-C181-FB4C-BD06-0E46FEF706A9}" type="parTrans" cxnId="{5D31AAEF-7151-4E4C-9B17-C13CB6A9A219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825B8D39-7470-AB44-A925-EE5B1348518F}" type="sibTrans" cxnId="{3985DE43-DF19-9345-96DF-3A87D314A618}">
      <dgm:prSet/>
      <dgm:spPr/>
      <dgm:t>
        <a:bodyPr/>
        <a:lstStyle/>
        <a:p>
          <a:endParaRPr lang="en-US"/>
        </a:p>
      </dgm:t>
    </dgm:pt>
    <dgm:pt modelId="{4135B550-9DB0-E043-A552-7BC62A04748E}" type="parTrans" cxnId="{3985DE43-DF19-9345-96DF-3A87D314A618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1CE4E273-1A74-9048-9B29-D8E6404CCEB7}">
      <dgm:prSet phldrT="[Text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T4    </a:t>
          </a:r>
        </a:p>
        <a:p>
          <a:r>
            <a:rPr lang="en-US" sz="800" b="1" dirty="0">
              <a:solidFill>
                <a:schemeClr val="tx1"/>
              </a:solidFill>
            </a:rPr>
            <a:t>Ac </a:t>
          </a:r>
          <a:r>
            <a:rPr lang="en-US" sz="800" b="1" dirty="0" err="1">
              <a:solidFill>
                <a:schemeClr val="tx1"/>
              </a:solidFill>
            </a:rPr>
            <a:t>AntiPeroxidasa</a:t>
          </a:r>
          <a:r>
            <a:rPr lang="en-US" sz="800" b="1" dirty="0">
              <a:solidFill>
                <a:schemeClr val="tx1"/>
              </a:solidFill>
            </a:rPr>
            <a:t> (TPO)  </a:t>
          </a:r>
        </a:p>
      </dgm:t>
    </dgm:pt>
    <dgm:pt modelId="{DF8CB0F5-BDE9-0B43-ACFA-7E5B06581EC0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TSH &gt;4 </a:t>
          </a:r>
          <a:r>
            <a:rPr lang="ca-ES" sz="800" b="1" dirty="0" err="1">
              <a:solidFill>
                <a:schemeClr val="tx1"/>
              </a:solidFill>
            </a:rPr>
            <a:t>mUI</a:t>
          </a:r>
          <a:r>
            <a:rPr lang="ca-ES" sz="800" b="1" dirty="0">
              <a:solidFill>
                <a:schemeClr val="tx1"/>
              </a:solidFill>
            </a:rPr>
            <a:t>/l o &gt;VR</a:t>
          </a:r>
          <a:endParaRPr lang="en-US" sz="800" b="1" dirty="0">
            <a:solidFill>
              <a:schemeClr val="tx1"/>
            </a:solidFill>
          </a:endParaRPr>
        </a:p>
      </dgm:t>
    </dgm:pt>
    <dgm:pt modelId="{0D9AE078-6B2F-7B42-A49C-F7CEA4BB8869}" type="sibTrans" cxnId="{37357887-42A2-5844-B4A2-6AD9A846FE55}">
      <dgm:prSet/>
      <dgm:spPr/>
      <dgm:t>
        <a:bodyPr/>
        <a:lstStyle/>
        <a:p>
          <a:endParaRPr lang="en-US"/>
        </a:p>
      </dgm:t>
    </dgm:pt>
    <dgm:pt modelId="{1EC375EA-F1E3-D14D-A7FE-52516C4F232D}" type="parTrans" cxnId="{37357887-42A2-5844-B4A2-6AD9A846FE55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194382DA-D580-D040-BF52-A159FBA78945}" type="sibTrans" cxnId="{1F006A95-17F6-4D4D-8DA0-E9F7867A9DB0}">
      <dgm:prSet/>
      <dgm:spPr/>
      <dgm:t>
        <a:bodyPr/>
        <a:lstStyle/>
        <a:p>
          <a:endParaRPr lang="en-US"/>
        </a:p>
      </dgm:t>
    </dgm:pt>
    <dgm:pt modelId="{EC8566C8-1D3C-7A4B-A978-127DEBC96AC6}" type="parTrans" cxnId="{1F006A95-17F6-4D4D-8DA0-E9F7867A9DB0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3D3E4EA6-2C82-1B46-BC87-C3581ED81B5F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TSH 0.1-2.5</a:t>
          </a:r>
          <a:r>
            <a:rPr lang="en-US" sz="800" b="1" dirty="0">
              <a:solidFill>
                <a:srgbClr val="008000"/>
              </a:solidFill>
            </a:rPr>
            <a:t> </a:t>
          </a:r>
          <a:r>
            <a:rPr lang="ca-ES" sz="800" b="1" dirty="0" err="1">
              <a:solidFill>
                <a:schemeClr val="tx1"/>
              </a:solidFill>
            </a:rPr>
            <a:t>mUI</a:t>
          </a:r>
          <a:r>
            <a:rPr lang="ca-ES" sz="800" b="1" dirty="0">
              <a:solidFill>
                <a:schemeClr val="tx1"/>
              </a:solidFill>
            </a:rPr>
            <a:t>/l</a:t>
          </a:r>
          <a:endParaRPr lang="en-US" sz="800" b="1" dirty="0">
            <a:solidFill>
              <a:schemeClr val="tx1"/>
            </a:solidFill>
          </a:endParaRPr>
        </a:p>
        <a:p>
          <a:r>
            <a:rPr lang="en-US" sz="800" b="1" dirty="0">
              <a:solidFill>
                <a:schemeClr val="tx1"/>
              </a:solidFill>
            </a:rPr>
            <a:t>  NORMAL</a:t>
          </a:r>
        </a:p>
      </dgm:t>
    </dgm:pt>
    <dgm:pt modelId="{1A64B9D4-DC62-174E-961B-254F69C70C52}" type="sibTrans" cxnId="{FF9D3B20-BA64-9045-9E48-87C984BC99CD}">
      <dgm:prSet/>
      <dgm:spPr/>
      <dgm:t>
        <a:bodyPr/>
        <a:lstStyle/>
        <a:p>
          <a:endParaRPr lang="en-US"/>
        </a:p>
      </dgm:t>
    </dgm:pt>
    <dgm:pt modelId="{D756E4B5-21F6-9940-B8BC-8BD7E2F71E1A}" type="parTrans" cxnId="{FF9D3B20-BA64-9045-9E48-87C984BC99CD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2A53D36C-C502-6B46-BAA1-73A63B28E033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 err="1">
              <a:solidFill>
                <a:schemeClr val="tx1"/>
              </a:solidFill>
            </a:rPr>
            <a:t>Repetir</a:t>
          </a:r>
          <a:r>
            <a:rPr lang="en-US" sz="800" b="1" dirty="0">
              <a:solidFill>
                <a:schemeClr val="tx1"/>
              </a:solidFill>
            </a:rPr>
            <a:t> </a:t>
          </a:r>
          <a:r>
            <a:rPr lang="en-US" sz="800" b="1" dirty="0" err="1">
              <a:solidFill>
                <a:schemeClr val="tx1"/>
              </a:solidFill>
            </a:rPr>
            <a:t>en</a:t>
          </a:r>
          <a:r>
            <a:rPr lang="en-US" sz="800" b="1" dirty="0">
              <a:solidFill>
                <a:schemeClr val="tx1"/>
              </a:solidFill>
            </a:rPr>
            <a:t> 4 set </a:t>
          </a:r>
        </a:p>
        <a:p>
          <a:r>
            <a:rPr lang="en-US" sz="800" b="1" dirty="0">
              <a:solidFill>
                <a:schemeClr val="tx1"/>
              </a:solidFill>
            </a:rPr>
            <a:t>TSH+T4</a:t>
          </a:r>
        </a:p>
      </dgm:t>
    </dgm:pt>
    <dgm:pt modelId="{C86881DD-A014-0949-BB0C-E6259E462DD9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>
              <a:solidFill>
                <a:schemeClr val="tx1"/>
              </a:solidFill>
            </a:rPr>
            <a:t>TSH&lt;0.1 </a:t>
          </a:r>
          <a:r>
            <a:rPr lang="ca-ES" sz="800" b="1">
              <a:solidFill>
                <a:schemeClr val="tx1"/>
              </a:solidFill>
            </a:rPr>
            <a:t>mUI/l</a:t>
          </a:r>
          <a:endParaRPr lang="en-US" sz="800" b="1" dirty="0">
            <a:solidFill>
              <a:schemeClr val="tx1"/>
            </a:solidFill>
          </a:endParaRPr>
        </a:p>
      </dgm:t>
    </dgm:pt>
    <dgm:pt modelId="{DFF5DC95-C052-0F45-AB3F-9FB474796812}" type="sibTrans" cxnId="{551B0FC8-3EC2-AE45-900C-4FC774E61632}">
      <dgm:prSet/>
      <dgm:spPr/>
      <dgm:t>
        <a:bodyPr/>
        <a:lstStyle/>
        <a:p>
          <a:endParaRPr lang="en-US"/>
        </a:p>
      </dgm:t>
    </dgm:pt>
    <dgm:pt modelId="{E831453F-FC70-2648-9071-A39657380D42}" type="parTrans" cxnId="{551B0FC8-3EC2-AE45-900C-4FC774E61632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751FC2D8-7C86-014B-B57F-E298B6D94B02}" type="sibTrans" cxnId="{0190E182-7563-EE43-A968-AED2A5A8FD64}">
      <dgm:prSet/>
      <dgm:spPr/>
      <dgm:t>
        <a:bodyPr/>
        <a:lstStyle/>
        <a:p>
          <a:endParaRPr lang="en-US"/>
        </a:p>
      </dgm:t>
    </dgm:pt>
    <dgm:pt modelId="{0EDA8E90-5347-F344-9834-196C79BD41AC}" type="parTrans" cxnId="{0190E182-7563-EE43-A968-AED2A5A8FD64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B492AA28-73A6-464F-BCB0-8BB8B80D0CD6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0">
              <a:solidFill>
                <a:schemeClr val="tx1"/>
              </a:solidFill>
            </a:rPr>
            <a:t>TSH  y T4 Normal</a:t>
          </a:r>
          <a:endParaRPr lang="en-US" sz="800" b="0" dirty="0">
            <a:solidFill>
              <a:schemeClr val="tx1"/>
            </a:solidFill>
          </a:endParaRPr>
        </a:p>
      </dgm:t>
    </dgm:pt>
    <dgm:pt modelId="{055DBFD8-53E2-3148-8177-4FA492F179CD}" type="parTrans" cxnId="{EC7E0DED-2B9D-4647-8577-0F3A19F6702D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B9A3BBF-E3D7-D64D-B443-047DA315B4BA}" type="sibTrans" cxnId="{EC7E0DED-2B9D-4647-8577-0F3A19F6702D}">
      <dgm:prSet/>
      <dgm:spPr/>
      <dgm:t>
        <a:bodyPr/>
        <a:lstStyle/>
        <a:p>
          <a:endParaRPr lang="en-US"/>
        </a:p>
      </dgm:t>
    </dgm:pt>
    <dgm:pt modelId="{C59703B9-8541-1440-9656-21FF7F910FBD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>
              <a:solidFill>
                <a:schemeClr val="tx1"/>
              </a:solidFill>
            </a:rPr>
            <a:t>TSH&lt;0.1 mUI/l  T4 elevada</a:t>
          </a:r>
          <a:endParaRPr lang="en-US" sz="800" b="1" dirty="0">
            <a:solidFill>
              <a:schemeClr val="tx1"/>
            </a:solidFill>
          </a:endParaRPr>
        </a:p>
      </dgm:t>
    </dgm:pt>
    <dgm:pt modelId="{949518F3-DFE2-9243-8331-20A010CE8273}" type="parTrans" cxnId="{09A8FC90-3FB5-8D48-A1C6-F79FD1CFC41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3F88083-F035-7148-97CE-8E17241048A7}" type="sibTrans" cxnId="{09A8FC90-3FB5-8D48-A1C6-F79FD1CFC419}">
      <dgm:prSet/>
      <dgm:spPr/>
      <dgm:t>
        <a:bodyPr/>
        <a:lstStyle/>
        <a:p>
          <a:endParaRPr lang="en-US"/>
        </a:p>
      </dgm:t>
    </dgm:pt>
    <dgm:pt modelId="{8381830C-4630-D946-A8C9-82C174AAB3C9}">
      <dgm:prSet phldrT="[Text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TSI</a:t>
          </a:r>
        </a:p>
      </dgm:t>
    </dgm:pt>
    <dgm:pt modelId="{C50F7AA4-BE3F-7644-8F18-9E48C45BB545}" type="parTrans" cxnId="{2BE342AA-E169-B543-9CB2-23173EFD9CF5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C7FB35B8-7E3E-E443-B070-8188C8649D00}" type="sibTrans" cxnId="{2BE342AA-E169-B543-9CB2-23173EFD9CF5}">
      <dgm:prSet/>
      <dgm:spPr/>
      <dgm:t>
        <a:bodyPr/>
        <a:lstStyle/>
        <a:p>
          <a:endParaRPr lang="en-US"/>
        </a:p>
      </dgm:t>
    </dgm:pt>
    <dgm:pt modelId="{8A7B00E1-295F-BC4F-9B5A-CA7CD3F9EBAF}">
      <dgm:prSet phldrT="[Text]" custT="1"/>
      <dgm:spPr>
        <a:solidFill>
          <a:srgbClr val="FFFFCC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0" dirty="0">
              <a:solidFill>
                <a:schemeClr val="tx1"/>
              </a:solidFill>
            </a:rPr>
            <a:t>TSI </a:t>
          </a:r>
          <a:r>
            <a:rPr lang="en-US" sz="800" b="0" dirty="0" err="1">
              <a:solidFill>
                <a:schemeClr val="tx1"/>
              </a:solidFill>
            </a:rPr>
            <a:t>elevats</a:t>
          </a:r>
          <a:r>
            <a:rPr lang="en-US" sz="800" b="0" dirty="0">
              <a:solidFill>
                <a:schemeClr val="tx1"/>
              </a:solidFill>
            </a:rPr>
            <a:t> </a:t>
          </a:r>
        </a:p>
        <a:p>
          <a:r>
            <a:rPr lang="en-US" sz="800" b="1" dirty="0">
              <a:solidFill>
                <a:schemeClr val="tx1"/>
              </a:solidFill>
            </a:rPr>
            <a:t>MALATIA DE GRAVES </a:t>
          </a:r>
          <a:r>
            <a:rPr lang="en-US" sz="800" b="0" dirty="0" err="1">
              <a:solidFill>
                <a:schemeClr val="tx1"/>
              </a:solidFill>
            </a:rPr>
            <a:t>Derivar</a:t>
          </a:r>
          <a:r>
            <a:rPr lang="en-US" sz="800" b="0" dirty="0">
              <a:solidFill>
                <a:schemeClr val="tx1"/>
              </a:solidFill>
            </a:rPr>
            <a:t> a </a:t>
          </a:r>
          <a:r>
            <a:rPr lang="en-US" sz="800" b="0" dirty="0" err="1">
              <a:solidFill>
                <a:schemeClr val="tx1"/>
              </a:solidFill>
            </a:rPr>
            <a:t>endocrí</a:t>
          </a:r>
          <a:r>
            <a:rPr lang="en-US" sz="800" b="0" dirty="0">
              <a:solidFill>
                <a:schemeClr val="tx1"/>
              </a:solidFill>
            </a:rPr>
            <a:t> I </a:t>
          </a:r>
          <a:r>
            <a:rPr lang="en-US" sz="800" b="0" dirty="0" err="1">
              <a:solidFill>
                <a:schemeClr val="tx1"/>
              </a:solidFill>
            </a:rPr>
            <a:t>fer</a:t>
          </a:r>
          <a:r>
            <a:rPr lang="en-US" sz="800" b="0" dirty="0">
              <a:solidFill>
                <a:schemeClr val="tx1"/>
              </a:solidFill>
            </a:rPr>
            <a:t> control fetal </a:t>
          </a:r>
          <a:r>
            <a:rPr lang="en-US" sz="800" b="0" dirty="0" err="1">
              <a:solidFill>
                <a:schemeClr val="tx1"/>
              </a:solidFill>
            </a:rPr>
            <a:t>exhaustiu</a:t>
          </a:r>
          <a:r>
            <a:rPr lang="en-US" sz="800" b="0" dirty="0">
              <a:solidFill>
                <a:schemeClr val="tx1"/>
              </a:solidFill>
            </a:rPr>
            <a:t>*</a:t>
          </a:r>
        </a:p>
      </dgm:t>
    </dgm:pt>
    <dgm:pt modelId="{C422B3E5-B67F-264B-B35F-43DC7982A8AB}" type="parTrans" cxnId="{27507E36-1613-8549-BB62-8AC4CE6D1C98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45221B3-624D-8E45-A62B-186CBAE9F7A3}" type="sibTrans" cxnId="{27507E36-1613-8549-BB62-8AC4CE6D1C98}">
      <dgm:prSet/>
      <dgm:spPr/>
      <dgm:t>
        <a:bodyPr/>
        <a:lstStyle/>
        <a:p>
          <a:endParaRPr lang="en-US"/>
        </a:p>
      </dgm:t>
    </dgm:pt>
    <dgm:pt modelId="{62FF419B-8FFD-3648-B10C-1E1DA08E54CF}">
      <dgm:prSet phldrT="[Text]" custT="1"/>
      <dgm:spPr>
        <a:solidFill>
          <a:srgbClr val="FFFFCC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800" b="0" dirty="0">
            <a:solidFill>
              <a:schemeClr val="tx1"/>
            </a:solidFill>
          </a:endParaRPr>
        </a:p>
        <a:p>
          <a:r>
            <a:rPr lang="en-US" sz="800" b="0" dirty="0">
              <a:solidFill>
                <a:schemeClr val="tx1"/>
              </a:solidFill>
            </a:rPr>
            <a:t>TSI </a:t>
          </a:r>
          <a:r>
            <a:rPr lang="en-US" sz="800" b="0" dirty="0" err="1">
              <a:solidFill>
                <a:schemeClr val="tx1"/>
              </a:solidFill>
            </a:rPr>
            <a:t>negatius</a:t>
          </a:r>
          <a:r>
            <a:rPr lang="en-US" sz="800" b="0" dirty="0">
              <a:solidFill>
                <a:schemeClr val="tx1"/>
              </a:solidFill>
            </a:rPr>
            <a:t> </a:t>
          </a:r>
        </a:p>
        <a:p>
          <a:r>
            <a:rPr lang="en-US" sz="800" b="1" dirty="0">
              <a:solidFill>
                <a:schemeClr val="tx1"/>
              </a:solidFill>
            </a:rPr>
            <a:t>TIROTOXICOSI</a:t>
          </a:r>
        </a:p>
        <a:p>
          <a:r>
            <a:rPr lang="en-US" sz="800" b="1" dirty="0">
              <a:solidFill>
                <a:schemeClr val="tx1"/>
              </a:solidFill>
            </a:rPr>
            <a:t>GESTACIONAL</a:t>
          </a:r>
        </a:p>
        <a:p>
          <a:endParaRPr lang="en-US" sz="800" b="1" dirty="0">
            <a:solidFill>
              <a:schemeClr val="tx1"/>
            </a:solidFill>
          </a:endParaRPr>
        </a:p>
      </dgm:t>
    </dgm:pt>
    <dgm:pt modelId="{1B6095C9-779F-8A4E-A4D7-2A4B86A0EB54}" type="parTrans" cxnId="{0E4754D0-568F-A84B-87A9-8BF136A7A289}">
      <dgm:prSet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1C3D0232-4DEE-A04F-A828-E644EB2B8398}" type="sibTrans" cxnId="{0E4754D0-568F-A84B-87A9-8BF136A7A289}">
      <dgm:prSet/>
      <dgm:spPr/>
      <dgm:t>
        <a:bodyPr/>
        <a:lstStyle/>
        <a:p>
          <a:endParaRPr lang="en-US"/>
        </a:p>
      </dgm:t>
    </dgm:pt>
    <dgm:pt modelId="{382A0CA0-47A2-8040-8389-A77188150BF7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0" dirty="0">
              <a:solidFill>
                <a:schemeClr val="tx1"/>
              </a:solidFill>
            </a:rPr>
            <a:t>TSH&lt;0.1 </a:t>
          </a:r>
          <a:r>
            <a:rPr lang="en-US" sz="800" b="0" dirty="0" err="1">
              <a:solidFill>
                <a:schemeClr val="tx1"/>
              </a:solidFill>
            </a:rPr>
            <a:t>mUI</a:t>
          </a:r>
          <a:r>
            <a:rPr lang="en-US" sz="800" b="0" dirty="0">
              <a:solidFill>
                <a:schemeClr val="tx1"/>
              </a:solidFill>
            </a:rPr>
            <a:t>/l   T4  Normal</a:t>
          </a:r>
        </a:p>
      </dgm:t>
    </dgm:pt>
    <dgm:pt modelId="{74A57FD3-1207-6A4C-BF15-B3B10F3246C3}" type="parTrans" cxnId="{AB09D56C-BCB3-F54A-A526-98CA427AF205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s-ES">
            <a:solidFill>
              <a:schemeClr val="accent2">
                <a:lumMod val="75000"/>
              </a:schemeClr>
            </a:solidFill>
          </a:endParaRPr>
        </a:p>
      </dgm:t>
    </dgm:pt>
    <dgm:pt modelId="{A750F1DB-0AD0-B54B-BBD5-4B7B541E50CB}" type="sibTrans" cxnId="{AB09D56C-BCB3-F54A-A526-98CA427AF205}">
      <dgm:prSet/>
      <dgm:spPr/>
      <dgm:t>
        <a:bodyPr/>
        <a:lstStyle/>
        <a:p>
          <a:endParaRPr lang="es-ES"/>
        </a:p>
      </dgm:t>
    </dgm:pt>
    <dgm:pt modelId="{0714C688-014C-B947-B995-799D5CBD1A77}">
      <dgm:prSet phldrT="[Text]" custT="1"/>
      <dgm:spPr>
        <a:solidFill>
          <a:srgbClr val="FFFFCC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b="1" dirty="0">
              <a:solidFill>
                <a:schemeClr val="tx1"/>
              </a:solidFill>
            </a:rPr>
            <a:t>T4 </a:t>
          </a:r>
          <a:r>
            <a:rPr lang="en-US" sz="800" b="1" dirty="0" err="1">
              <a:solidFill>
                <a:schemeClr val="tx1"/>
              </a:solidFill>
            </a:rPr>
            <a:t>baixa</a:t>
          </a:r>
          <a:r>
            <a:rPr lang="en-US" sz="800" b="1" dirty="0">
              <a:solidFill>
                <a:schemeClr val="tx1"/>
              </a:solidFill>
            </a:rPr>
            <a:t> </a:t>
          </a:r>
          <a:r>
            <a:rPr lang="en-US" sz="700" b="1" dirty="0">
              <a:solidFill>
                <a:schemeClr val="tx1"/>
              </a:solidFill>
            </a:rPr>
            <a:t>(TPO +/-) :</a:t>
          </a:r>
        </a:p>
        <a:p>
          <a:r>
            <a:rPr lang="en-US" sz="800" b="1" dirty="0">
              <a:solidFill>
                <a:schemeClr val="tx1"/>
              </a:solidFill>
            </a:rPr>
            <a:t>HIPOTIROÏDISME CLÍNIC</a:t>
          </a:r>
        </a:p>
        <a:p>
          <a:r>
            <a:rPr lang="en-US" sz="800" b="1" dirty="0">
              <a:solidFill>
                <a:schemeClr val="tx1"/>
              </a:solidFill>
            </a:rPr>
            <a:t>TRACTAMENT</a:t>
          </a:r>
        </a:p>
      </dgm:t>
    </dgm:pt>
    <dgm:pt modelId="{836BEA00-9823-114E-99BA-42313F711A62}" type="parTrans" cxnId="{0CC9FAA6-5976-DB48-BF88-450035403B34}">
      <dgm:prSet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es-ES"/>
        </a:p>
      </dgm:t>
    </dgm:pt>
    <dgm:pt modelId="{BE44F515-CAB8-9141-A53F-096EBA520A3B}" type="sibTrans" cxnId="{0CC9FAA6-5976-DB48-BF88-450035403B34}">
      <dgm:prSet/>
      <dgm:spPr/>
      <dgm:t>
        <a:bodyPr/>
        <a:lstStyle/>
        <a:p>
          <a:endParaRPr lang="es-ES"/>
        </a:p>
      </dgm:t>
    </dgm:pt>
    <dgm:pt modelId="{3AFC13CD-1600-9842-BBFA-A1F24CEB74C5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800" dirty="0" err="1">
              <a:solidFill>
                <a:schemeClr val="tx1"/>
              </a:solidFill>
            </a:rPr>
            <a:t>Història</a:t>
          </a:r>
          <a:r>
            <a:rPr lang="en-US" sz="800" dirty="0">
              <a:solidFill>
                <a:schemeClr val="tx1"/>
              </a:solidFill>
            </a:rPr>
            <a:t> de </a:t>
          </a:r>
          <a:r>
            <a:rPr lang="en-US" sz="800" dirty="0" err="1">
              <a:solidFill>
                <a:schemeClr val="tx1"/>
              </a:solidFill>
            </a:rPr>
            <a:t>Morbiditat</a:t>
          </a:r>
          <a:r>
            <a:rPr lang="en-US" sz="800" dirty="0">
              <a:solidFill>
                <a:schemeClr val="tx1"/>
              </a:solidFill>
            </a:rPr>
            <a:t> </a:t>
          </a:r>
          <a:r>
            <a:rPr lang="en-US" sz="800" dirty="0" err="1">
              <a:solidFill>
                <a:schemeClr val="tx1"/>
              </a:solidFill>
            </a:rPr>
            <a:t>obstètrica</a:t>
          </a:r>
          <a:r>
            <a:rPr lang="en-US" sz="800" dirty="0">
              <a:solidFill>
                <a:schemeClr val="tx1"/>
              </a:solidFill>
            </a:rPr>
            <a:t>?</a:t>
          </a:r>
          <a:endParaRPr lang="en-US" sz="800" b="1" dirty="0">
            <a:solidFill>
              <a:schemeClr val="tx1"/>
            </a:solidFill>
          </a:endParaRPr>
        </a:p>
      </dgm:t>
    </dgm:pt>
    <dgm:pt modelId="{6F159345-726E-5D47-A731-66925794EB16}" type="sibTrans" cxnId="{A5A0A540-3D30-184E-9E7E-3298C603A0A9}">
      <dgm:prSet/>
      <dgm:spPr/>
      <dgm:t>
        <a:bodyPr/>
        <a:lstStyle/>
        <a:p>
          <a:endParaRPr lang="en-US"/>
        </a:p>
      </dgm:t>
    </dgm:pt>
    <dgm:pt modelId="{89E03241-B3F2-8A43-9A6A-0DC8D2D553B6}" type="parTrans" cxnId="{A5A0A540-3D30-184E-9E7E-3298C603A0A9}">
      <dgm:prSet/>
      <dgm:spPr>
        <a:solidFill>
          <a:schemeClr val="accent1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 sz="700"/>
        </a:p>
      </dgm:t>
    </dgm:pt>
    <dgm:pt modelId="{AB7BDA91-FB5D-A747-AABD-E545F0DBD0B4}">
      <dgm:prSet custT="1"/>
      <dgm:spPr>
        <a:noFill/>
        <a:ln>
          <a:solidFill>
            <a:srgbClr val="984807"/>
          </a:solidFill>
        </a:ln>
      </dgm:spPr>
      <dgm:t>
        <a:bodyPr/>
        <a:lstStyle/>
        <a:p>
          <a:r>
            <a:rPr lang="es-ES" sz="800" b="1" dirty="0">
              <a:solidFill>
                <a:schemeClr val="tx1"/>
              </a:solidFill>
            </a:rPr>
            <a:t>SÍ: </a:t>
          </a:r>
        </a:p>
        <a:p>
          <a:r>
            <a:rPr lang="es-ES" sz="800" b="1" dirty="0" err="1">
              <a:solidFill>
                <a:schemeClr val="tx1"/>
              </a:solidFill>
            </a:rPr>
            <a:t>Tractament</a:t>
          </a:r>
          <a:r>
            <a:rPr lang="es-ES" sz="800" b="1" dirty="0">
              <a:solidFill>
                <a:schemeClr val="tx1"/>
              </a:solidFill>
            </a:rPr>
            <a:t> </a:t>
          </a:r>
        </a:p>
      </dgm:t>
    </dgm:pt>
    <dgm:pt modelId="{99DB9455-5D25-4642-91F8-E7B50FF43C58}" type="parTrans" cxnId="{D6118D00-C61F-AD4E-9C8E-2FACA7A72159}">
      <dgm:prSet/>
      <dgm:spPr>
        <a:noFill/>
        <a:ln>
          <a:solidFill>
            <a:srgbClr val="984807"/>
          </a:solidFill>
        </a:ln>
      </dgm:spPr>
      <dgm:t>
        <a:bodyPr/>
        <a:lstStyle/>
        <a:p>
          <a:endParaRPr lang="es-ES"/>
        </a:p>
      </dgm:t>
    </dgm:pt>
    <dgm:pt modelId="{7CF5395C-C44D-1B49-9481-3A01826294D4}" type="sibTrans" cxnId="{D6118D00-C61F-AD4E-9C8E-2FACA7A72159}">
      <dgm:prSet/>
      <dgm:spPr/>
      <dgm:t>
        <a:bodyPr/>
        <a:lstStyle/>
        <a:p>
          <a:endParaRPr lang="es-ES"/>
        </a:p>
      </dgm:t>
    </dgm:pt>
    <dgm:pt modelId="{2744937D-BB2D-2440-A73A-4702E3B1BE20}">
      <dgm:prSet custT="1"/>
      <dgm:spPr>
        <a:noFill/>
        <a:ln>
          <a:solidFill>
            <a:srgbClr val="984807"/>
          </a:solidFill>
        </a:ln>
      </dgm:spPr>
      <dgm:t>
        <a:bodyPr/>
        <a:lstStyle/>
        <a:p>
          <a:r>
            <a:rPr lang="es-ES" sz="800" b="1" dirty="0">
              <a:solidFill>
                <a:schemeClr val="tx1"/>
              </a:solidFill>
            </a:rPr>
            <a:t>NO</a:t>
          </a:r>
          <a:r>
            <a:rPr lang="es-ES" sz="800" dirty="0">
              <a:solidFill>
                <a:schemeClr val="tx1"/>
              </a:solidFill>
            </a:rPr>
            <a:t>:</a:t>
          </a:r>
        </a:p>
        <a:p>
          <a:r>
            <a:rPr lang="es-ES" sz="800" dirty="0">
              <a:solidFill>
                <a:schemeClr val="tx1"/>
              </a:solidFill>
            </a:rPr>
            <a:t>No </a:t>
          </a:r>
          <a:r>
            <a:rPr lang="es-ES" sz="800" dirty="0" err="1">
              <a:solidFill>
                <a:schemeClr val="tx1"/>
              </a:solidFill>
            </a:rPr>
            <a:t>evidència</a:t>
          </a:r>
          <a:r>
            <a:rPr lang="es-ES" sz="800" dirty="0">
              <a:solidFill>
                <a:schemeClr val="tx1"/>
              </a:solidFill>
            </a:rPr>
            <a:t> de </a:t>
          </a:r>
          <a:r>
            <a:rPr lang="es-ES" sz="800" dirty="0" err="1">
              <a:solidFill>
                <a:schemeClr val="tx1"/>
              </a:solidFill>
            </a:rPr>
            <a:t>benefici</a:t>
          </a:r>
          <a:r>
            <a:rPr lang="es-ES" sz="800" dirty="0">
              <a:solidFill>
                <a:schemeClr val="tx1"/>
              </a:solidFill>
            </a:rPr>
            <a:t> </a:t>
          </a:r>
          <a:r>
            <a:rPr lang="es-ES" sz="800" dirty="0" err="1">
              <a:solidFill>
                <a:schemeClr val="tx1"/>
              </a:solidFill>
            </a:rPr>
            <a:t>però</a:t>
          </a:r>
          <a:r>
            <a:rPr lang="es-ES" sz="800" dirty="0">
              <a:solidFill>
                <a:schemeClr val="tx1"/>
              </a:solidFill>
            </a:rPr>
            <a:t> </a:t>
          </a:r>
          <a:r>
            <a:rPr lang="es-ES" sz="800" b="1" dirty="0">
              <a:solidFill>
                <a:schemeClr val="tx1"/>
              </a:solidFill>
            </a:rPr>
            <a:t>valorar </a:t>
          </a:r>
          <a:r>
            <a:rPr lang="es-ES" sz="800" b="1" dirty="0" err="1">
              <a:solidFill>
                <a:schemeClr val="tx1"/>
              </a:solidFill>
            </a:rPr>
            <a:t>Tractament</a:t>
          </a:r>
          <a:endParaRPr lang="es-ES" sz="800" b="1" dirty="0">
            <a:solidFill>
              <a:schemeClr val="tx1"/>
            </a:solidFill>
          </a:endParaRPr>
        </a:p>
        <a:p>
          <a:r>
            <a:rPr lang="es-ES" sz="800" b="0" dirty="0">
              <a:solidFill>
                <a:schemeClr val="tx1"/>
              </a:solidFill>
            </a:rPr>
            <a:t>Si es </a:t>
          </a:r>
          <a:r>
            <a:rPr lang="es-ES" sz="800" b="0" dirty="0" err="1">
              <a:solidFill>
                <a:schemeClr val="tx1"/>
              </a:solidFill>
            </a:rPr>
            <a:t>decideix</a:t>
          </a:r>
          <a:r>
            <a:rPr lang="es-ES" sz="800" b="0" dirty="0">
              <a:solidFill>
                <a:schemeClr val="tx1"/>
              </a:solidFill>
            </a:rPr>
            <a:t> no </a:t>
          </a:r>
          <a:r>
            <a:rPr lang="es-ES" sz="800" b="0" dirty="0" err="1">
              <a:solidFill>
                <a:schemeClr val="tx1"/>
              </a:solidFill>
            </a:rPr>
            <a:t>tractar</a:t>
          </a:r>
          <a:r>
            <a:rPr lang="es-ES" sz="800" b="0" dirty="0">
              <a:solidFill>
                <a:schemeClr val="tx1"/>
              </a:solidFill>
            </a:rPr>
            <a:t> repetir en 4s</a:t>
          </a:r>
        </a:p>
      </dgm:t>
    </dgm:pt>
    <dgm:pt modelId="{6A2896F5-D949-4543-BEC1-5F42FA4D1A36}" type="parTrans" cxnId="{D796D3B4-7506-D047-8431-A27E495600D3}">
      <dgm:prSet/>
      <dgm:spPr>
        <a:noFill/>
        <a:ln>
          <a:solidFill>
            <a:srgbClr val="984807"/>
          </a:solidFill>
        </a:ln>
      </dgm:spPr>
      <dgm:t>
        <a:bodyPr/>
        <a:lstStyle/>
        <a:p>
          <a:endParaRPr lang="es-ES"/>
        </a:p>
      </dgm:t>
    </dgm:pt>
    <dgm:pt modelId="{28F8B500-0144-A241-9DCD-EC2DDDE38237}" type="sibTrans" cxnId="{D796D3B4-7506-D047-8431-A27E495600D3}">
      <dgm:prSet/>
      <dgm:spPr/>
      <dgm:t>
        <a:bodyPr/>
        <a:lstStyle/>
        <a:p>
          <a:endParaRPr lang="es-ES"/>
        </a:p>
      </dgm:t>
    </dgm:pt>
    <dgm:pt modelId="{3A10E1E2-3E53-BF46-8552-CBDD37000CD9}">
      <dgm:prSet custT="1"/>
      <dgm:spPr>
        <a:solidFill>
          <a:srgbClr val="FFFFFF"/>
        </a:solidFill>
        <a:ln>
          <a:solidFill>
            <a:srgbClr val="984807"/>
          </a:solidFill>
        </a:ln>
      </dgm:spPr>
      <dgm:t>
        <a:bodyPr/>
        <a:lstStyle/>
        <a:p>
          <a:r>
            <a:rPr lang="es-ES" sz="800" b="1" dirty="0">
              <a:solidFill>
                <a:schemeClr val="tx1"/>
              </a:solidFill>
            </a:rPr>
            <a:t>TPO +</a:t>
          </a:r>
          <a:r>
            <a:rPr lang="es-ES" sz="800" dirty="0">
              <a:solidFill>
                <a:schemeClr val="tx1"/>
              </a:solidFill>
            </a:rPr>
            <a:t> o/i  </a:t>
          </a:r>
          <a:r>
            <a:rPr lang="es-ES" sz="800" dirty="0" err="1">
              <a:solidFill>
                <a:schemeClr val="tx1"/>
              </a:solidFill>
            </a:rPr>
            <a:t>Història</a:t>
          </a:r>
          <a:r>
            <a:rPr lang="es-ES" sz="800" dirty="0">
              <a:solidFill>
                <a:schemeClr val="tx1"/>
              </a:solidFill>
            </a:rPr>
            <a:t> </a:t>
          </a:r>
          <a:r>
            <a:rPr lang="es-ES" sz="800" dirty="0" err="1">
              <a:solidFill>
                <a:schemeClr val="tx1"/>
              </a:solidFill>
            </a:rPr>
            <a:t>Morbiditat</a:t>
          </a:r>
          <a:r>
            <a:rPr lang="es-ES" sz="800" dirty="0">
              <a:solidFill>
                <a:schemeClr val="tx1"/>
              </a:solidFill>
            </a:rPr>
            <a:t> </a:t>
          </a:r>
          <a:r>
            <a:rPr lang="es-ES" sz="800" dirty="0" err="1">
              <a:solidFill>
                <a:schemeClr val="tx1"/>
              </a:solidFill>
            </a:rPr>
            <a:t>obstètrica</a:t>
          </a:r>
          <a:r>
            <a:rPr lang="es-ES" sz="800" dirty="0">
              <a:solidFill>
                <a:schemeClr val="tx1"/>
              </a:solidFill>
            </a:rPr>
            <a:t> o/i FIV:</a:t>
          </a:r>
        </a:p>
        <a:p>
          <a:r>
            <a:rPr lang="es-ES" sz="800" b="1" dirty="0">
              <a:solidFill>
                <a:schemeClr val="tx1"/>
              </a:solidFill>
            </a:rPr>
            <a:t>Valorar </a:t>
          </a:r>
          <a:r>
            <a:rPr lang="es-ES" sz="800" b="1" dirty="0" err="1">
              <a:solidFill>
                <a:schemeClr val="tx1"/>
              </a:solidFill>
            </a:rPr>
            <a:t>Tractament</a:t>
          </a:r>
          <a:endParaRPr lang="es-ES" sz="800" b="1" dirty="0">
            <a:solidFill>
              <a:schemeClr val="tx1"/>
            </a:solidFill>
          </a:endParaRPr>
        </a:p>
      </dgm:t>
    </dgm:pt>
    <dgm:pt modelId="{3714EDD2-5516-C841-80A0-0690D22E60A6}" type="parTrans" cxnId="{9B74E32F-5769-E74A-85FA-9D9B6AAE6970}">
      <dgm:prSet/>
      <dgm:spPr/>
      <dgm:t>
        <a:bodyPr/>
        <a:lstStyle/>
        <a:p>
          <a:endParaRPr lang="es-ES"/>
        </a:p>
      </dgm:t>
    </dgm:pt>
    <dgm:pt modelId="{D07DABA8-D5FE-7B45-A197-8105C750D4FB}" type="sibTrans" cxnId="{9B74E32F-5769-E74A-85FA-9D9B6AAE6970}">
      <dgm:prSet/>
      <dgm:spPr/>
      <dgm:t>
        <a:bodyPr/>
        <a:lstStyle/>
        <a:p>
          <a:endParaRPr lang="es-ES"/>
        </a:p>
      </dgm:t>
    </dgm:pt>
    <dgm:pt modelId="{310B933F-2DC7-A04F-93FC-E4ED3FDD5648}">
      <dgm:prSet custT="1"/>
      <dgm:spPr>
        <a:solidFill>
          <a:srgbClr val="FFFFFF"/>
        </a:solidFill>
        <a:ln>
          <a:solidFill>
            <a:srgbClr val="984807"/>
          </a:solidFill>
        </a:ln>
      </dgm:spPr>
      <dgm:t>
        <a:bodyPr/>
        <a:lstStyle/>
        <a:p>
          <a:r>
            <a:rPr lang="es-ES" sz="800" b="1" dirty="0">
              <a:solidFill>
                <a:schemeClr val="tx1"/>
              </a:solidFill>
            </a:rPr>
            <a:t>TPO -  </a:t>
          </a:r>
          <a:r>
            <a:rPr lang="es-ES" sz="800" dirty="0">
              <a:solidFill>
                <a:schemeClr val="tx1"/>
              </a:solidFill>
            </a:rPr>
            <a:t>, NO </a:t>
          </a:r>
          <a:r>
            <a:rPr lang="es-ES" sz="800" dirty="0" err="1">
              <a:solidFill>
                <a:schemeClr val="tx1"/>
              </a:solidFill>
            </a:rPr>
            <a:t>història</a:t>
          </a:r>
          <a:r>
            <a:rPr lang="es-ES" sz="800" dirty="0">
              <a:solidFill>
                <a:schemeClr val="tx1"/>
              </a:solidFill>
            </a:rPr>
            <a:t> de </a:t>
          </a:r>
          <a:r>
            <a:rPr lang="es-ES" sz="800" dirty="0" err="1">
              <a:solidFill>
                <a:schemeClr val="tx1"/>
              </a:solidFill>
            </a:rPr>
            <a:t>morbiditat</a:t>
          </a:r>
          <a:r>
            <a:rPr lang="es-ES" sz="800" dirty="0">
              <a:solidFill>
                <a:schemeClr val="tx1"/>
              </a:solidFill>
            </a:rPr>
            <a:t> </a:t>
          </a:r>
          <a:r>
            <a:rPr lang="es-ES" sz="800" dirty="0" err="1">
              <a:solidFill>
                <a:schemeClr val="tx1"/>
              </a:solidFill>
            </a:rPr>
            <a:t>obstètrica</a:t>
          </a:r>
          <a:r>
            <a:rPr lang="es-ES" sz="800" dirty="0">
              <a:solidFill>
                <a:schemeClr val="tx1"/>
              </a:solidFill>
            </a:rPr>
            <a:t>, No </a:t>
          </a:r>
          <a:r>
            <a:rPr lang="es-ES" sz="800" dirty="0" err="1">
              <a:solidFill>
                <a:schemeClr val="tx1"/>
              </a:solidFill>
            </a:rPr>
            <a:t>infertilitat</a:t>
          </a:r>
          <a:r>
            <a:rPr lang="es-ES" sz="800" dirty="0">
              <a:solidFill>
                <a:schemeClr val="tx1"/>
              </a:solidFill>
            </a:rPr>
            <a:t>:</a:t>
          </a:r>
        </a:p>
        <a:p>
          <a:r>
            <a:rPr lang="es-ES" sz="800" dirty="0">
              <a:solidFill>
                <a:schemeClr val="tx1"/>
              </a:solidFill>
            </a:rPr>
            <a:t> </a:t>
          </a:r>
          <a:r>
            <a:rPr lang="es-ES" sz="800" b="1" dirty="0">
              <a:solidFill>
                <a:schemeClr val="tx1"/>
              </a:solidFill>
            </a:rPr>
            <a:t>NO </a:t>
          </a:r>
          <a:r>
            <a:rPr lang="es-ES" sz="800" b="1" dirty="0" err="1">
              <a:solidFill>
                <a:schemeClr val="tx1"/>
              </a:solidFill>
            </a:rPr>
            <a:t>tractar</a:t>
          </a:r>
          <a:r>
            <a:rPr lang="es-ES" sz="800" b="1" dirty="0">
              <a:solidFill>
                <a:schemeClr val="tx1"/>
              </a:solidFill>
            </a:rPr>
            <a:t> </a:t>
          </a:r>
        </a:p>
      </dgm:t>
    </dgm:pt>
    <dgm:pt modelId="{BAC81288-4514-F542-98FF-E29D7FF96A71}" type="parTrans" cxnId="{C06C9422-1097-0E47-A9EF-1C87C5DF9554}">
      <dgm:prSet/>
      <dgm:spPr/>
      <dgm:t>
        <a:bodyPr/>
        <a:lstStyle/>
        <a:p>
          <a:endParaRPr lang="es-ES"/>
        </a:p>
      </dgm:t>
    </dgm:pt>
    <dgm:pt modelId="{EF610B2B-85E6-D840-A41C-44AFB772C11B}" type="sibTrans" cxnId="{C06C9422-1097-0E47-A9EF-1C87C5DF9554}">
      <dgm:prSet/>
      <dgm:spPr/>
      <dgm:t>
        <a:bodyPr/>
        <a:lstStyle/>
        <a:p>
          <a:endParaRPr lang="es-ES"/>
        </a:p>
      </dgm:t>
    </dgm:pt>
    <dgm:pt modelId="{659AF27E-CF8D-BC40-8681-65791329513B}" type="pres">
      <dgm:prSet presAssocID="{C584C798-A69F-B442-AE79-5FA919197A6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A1642F6-20CB-784D-B4A2-C1BA2C7DC480}" type="pres">
      <dgm:prSet presAssocID="{6B856E6D-C2B8-D44C-BB02-0EEB9D0DC47A}" presName="hierRoot1" presStyleCnt="0">
        <dgm:presLayoutVars>
          <dgm:hierBranch val="init"/>
        </dgm:presLayoutVars>
      </dgm:prSet>
      <dgm:spPr/>
    </dgm:pt>
    <dgm:pt modelId="{0A785438-BCA8-FB4E-93D2-0EDDAE3289BC}" type="pres">
      <dgm:prSet presAssocID="{6B856E6D-C2B8-D44C-BB02-0EEB9D0DC47A}" presName="rootComposite1" presStyleCnt="0"/>
      <dgm:spPr/>
    </dgm:pt>
    <dgm:pt modelId="{2BA4CC85-4007-2649-946D-757E4583E53B}" type="pres">
      <dgm:prSet presAssocID="{6B856E6D-C2B8-D44C-BB02-0EEB9D0DC47A}" presName="rootText1" presStyleLbl="node0" presStyleIdx="0" presStyleCnt="1" custLinFactY="-58609" custLinFactNeighborX="27555" custLinFactNeighborY="-100000">
        <dgm:presLayoutVars>
          <dgm:chPref val="3"/>
        </dgm:presLayoutVars>
      </dgm:prSet>
      <dgm:spPr/>
    </dgm:pt>
    <dgm:pt modelId="{E75B4DEA-A4D8-D34D-88BC-F6DA88601AFE}" type="pres">
      <dgm:prSet presAssocID="{6B856E6D-C2B8-D44C-BB02-0EEB9D0DC47A}" presName="rootConnector1" presStyleLbl="node1" presStyleIdx="0" presStyleCnt="0"/>
      <dgm:spPr/>
    </dgm:pt>
    <dgm:pt modelId="{12B6742A-9CD3-A941-B30B-6E3685B2B30F}" type="pres">
      <dgm:prSet presAssocID="{6B856E6D-C2B8-D44C-BB02-0EEB9D0DC47A}" presName="hierChild2" presStyleCnt="0"/>
      <dgm:spPr/>
    </dgm:pt>
    <dgm:pt modelId="{F224947B-3420-3D42-99BB-C87A726473B7}" type="pres">
      <dgm:prSet presAssocID="{E831453F-FC70-2648-9071-A39657380D42}" presName="Name37" presStyleLbl="parChTrans1D2" presStyleIdx="0" presStyleCnt="4"/>
      <dgm:spPr/>
    </dgm:pt>
    <dgm:pt modelId="{773B770E-216A-C947-B511-294DE4484C72}" type="pres">
      <dgm:prSet presAssocID="{C86881DD-A014-0949-BB0C-E6259E462DD9}" presName="hierRoot2" presStyleCnt="0">
        <dgm:presLayoutVars>
          <dgm:hierBranch val="init"/>
        </dgm:presLayoutVars>
      </dgm:prSet>
      <dgm:spPr/>
    </dgm:pt>
    <dgm:pt modelId="{82270AC0-91A0-274D-B843-F207853EC569}" type="pres">
      <dgm:prSet presAssocID="{C86881DD-A014-0949-BB0C-E6259E462DD9}" presName="rootComposite" presStyleCnt="0"/>
      <dgm:spPr/>
    </dgm:pt>
    <dgm:pt modelId="{048FBD47-68C7-D54A-808E-6C8B3D278D68}" type="pres">
      <dgm:prSet presAssocID="{C86881DD-A014-0949-BB0C-E6259E462DD9}" presName="rootText" presStyleLbl="node2" presStyleIdx="0" presStyleCnt="4" custScaleX="92840" custLinFactNeighborY="-66632">
        <dgm:presLayoutVars>
          <dgm:chPref val="3"/>
        </dgm:presLayoutVars>
      </dgm:prSet>
      <dgm:spPr/>
    </dgm:pt>
    <dgm:pt modelId="{1A7607A1-2E11-4444-A1C5-CAE5214F40CB}" type="pres">
      <dgm:prSet presAssocID="{C86881DD-A014-0949-BB0C-E6259E462DD9}" presName="rootConnector" presStyleLbl="node2" presStyleIdx="0" presStyleCnt="4"/>
      <dgm:spPr/>
    </dgm:pt>
    <dgm:pt modelId="{6ABC040E-991C-5E41-B3B1-5257D1C02056}" type="pres">
      <dgm:prSet presAssocID="{C86881DD-A014-0949-BB0C-E6259E462DD9}" presName="hierChild4" presStyleCnt="0"/>
      <dgm:spPr/>
    </dgm:pt>
    <dgm:pt modelId="{1C6912B8-7E5F-DB4F-91BA-21FD203F5242}" type="pres">
      <dgm:prSet presAssocID="{0EDA8E90-5347-F344-9834-196C79BD41AC}" presName="Name37" presStyleLbl="parChTrans1D3" presStyleIdx="0" presStyleCnt="4"/>
      <dgm:spPr/>
    </dgm:pt>
    <dgm:pt modelId="{625C7587-D44D-6F48-9556-E6703B321CFE}" type="pres">
      <dgm:prSet presAssocID="{2A53D36C-C502-6B46-BAA1-73A63B28E033}" presName="hierRoot2" presStyleCnt="0">
        <dgm:presLayoutVars>
          <dgm:hierBranch val="init"/>
        </dgm:presLayoutVars>
      </dgm:prSet>
      <dgm:spPr/>
    </dgm:pt>
    <dgm:pt modelId="{0A445A27-DA20-EB4D-82F0-64E6F50F47D2}" type="pres">
      <dgm:prSet presAssocID="{2A53D36C-C502-6B46-BAA1-73A63B28E033}" presName="rootComposite" presStyleCnt="0"/>
      <dgm:spPr/>
    </dgm:pt>
    <dgm:pt modelId="{C4AF90A3-ABF0-054A-A3D0-D3640BBFD70E}" type="pres">
      <dgm:prSet presAssocID="{2A53D36C-C502-6B46-BAA1-73A63B28E033}" presName="rootText" presStyleLbl="node3" presStyleIdx="0" presStyleCnt="4" custScaleX="73538" custScaleY="155481" custLinFactNeighborX="-43911" custLinFactNeighborY="-60741">
        <dgm:presLayoutVars>
          <dgm:chPref val="3"/>
        </dgm:presLayoutVars>
      </dgm:prSet>
      <dgm:spPr/>
    </dgm:pt>
    <dgm:pt modelId="{21F99438-AA21-F14A-8BA0-AB71C2C0633A}" type="pres">
      <dgm:prSet presAssocID="{2A53D36C-C502-6B46-BAA1-73A63B28E033}" presName="rootConnector" presStyleLbl="node3" presStyleIdx="0" presStyleCnt="4"/>
      <dgm:spPr/>
    </dgm:pt>
    <dgm:pt modelId="{ED08201C-2405-4A4B-9D86-BCE2BE03F03E}" type="pres">
      <dgm:prSet presAssocID="{2A53D36C-C502-6B46-BAA1-73A63B28E033}" presName="hierChild4" presStyleCnt="0"/>
      <dgm:spPr/>
    </dgm:pt>
    <dgm:pt modelId="{C826D3F1-FB63-B94E-A65E-FEC12DA598F8}" type="pres">
      <dgm:prSet presAssocID="{055DBFD8-53E2-3148-8177-4FA492F179CD}" presName="Name37" presStyleLbl="parChTrans1D4" presStyleIdx="0" presStyleCnt="12"/>
      <dgm:spPr/>
    </dgm:pt>
    <dgm:pt modelId="{06C73CDC-A3D2-2649-9EB7-D79D3FF71B7C}" type="pres">
      <dgm:prSet presAssocID="{B492AA28-73A6-464F-BCB0-8BB8B80D0CD6}" presName="hierRoot2" presStyleCnt="0">
        <dgm:presLayoutVars>
          <dgm:hierBranch val="init"/>
        </dgm:presLayoutVars>
      </dgm:prSet>
      <dgm:spPr/>
    </dgm:pt>
    <dgm:pt modelId="{6AD2760D-E5BE-0E42-9320-95955499BF82}" type="pres">
      <dgm:prSet presAssocID="{B492AA28-73A6-464F-BCB0-8BB8B80D0CD6}" presName="rootComposite" presStyleCnt="0"/>
      <dgm:spPr/>
    </dgm:pt>
    <dgm:pt modelId="{8CF4E416-EB7B-4141-A5C8-8DC400BAC8EE}" type="pres">
      <dgm:prSet presAssocID="{B492AA28-73A6-464F-BCB0-8BB8B80D0CD6}" presName="rootText" presStyleLbl="node4" presStyleIdx="0" presStyleCnt="12" custScaleX="62800" custLinFactNeighborX="-40" custLinFactNeighborY="2282">
        <dgm:presLayoutVars>
          <dgm:chPref val="3"/>
        </dgm:presLayoutVars>
      </dgm:prSet>
      <dgm:spPr/>
    </dgm:pt>
    <dgm:pt modelId="{B4B5CECB-3ADA-FA4C-A7AA-92DA4A290AD6}" type="pres">
      <dgm:prSet presAssocID="{B492AA28-73A6-464F-BCB0-8BB8B80D0CD6}" presName="rootConnector" presStyleLbl="node4" presStyleIdx="0" presStyleCnt="12"/>
      <dgm:spPr/>
    </dgm:pt>
    <dgm:pt modelId="{339843CC-574E-EC4B-817C-1C198AA9E47D}" type="pres">
      <dgm:prSet presAssocID="{B492AA28-73A6-464F-BCB0-8BB8B80D0CD6}" presName="hierChild4" presStyleCnt="0"/>
      <dgm:spPr/>
    </dgm:pt>
    <dgm:pt modelId="{DF825981-2094-D442-B24E-1EA5ED104DF8}" type="pres">
      <dgm:prSet presAssocID="{B492AA28-73A6-464F-BCB0-8BB8B80D0CD6}" presName="hierChild5" presStyleCnt="0"/>
      <dgm:spPr/>
    </dgm:pt>
    <dgm:pt modelId="{07C8E917-A4EF-8048-976F-DA692F053778}" type="pres">
      <dgm:prSet presAssocID="{74A57FD3-1207-6A4C-BF15-B3B10F3246C3}" presName="Name37" presStyleLbl="parChTrans1D4" presStyleIdx="1" presStyleCnt="12"/>
      <dgm:spPr/>
    </dgm:pt>
    <dgm:pt modelId="{9D5163F6-9F7D-144A-9A76-963C0D3274A4}" type="pres">
      <dgm:prSet presAssocID="{382A0CA0-47A2-8040-8389-A77188150BF7}" presName="hierRoot2" presStyleCnt="0">
        <dgm:presLayoutVars>
          <dgm:hierBranch val="init"/>
        </dgm:presLayoutVars>
      </dgm:prSet>
      <dgm:spPr/>
    </dgm:pt>
    <dgm:pt modelId="{83779647-A743-0C42-B5F6-86FA27F023D4}" type="pres">
      <dgm:prSet presAssocID="{382A0CA0-47A2-8040-8389-A77188150BF7}" presName="rootComposite" presStyleCnt="0"/>
      <dgm:spPr/>
    </dgm:pt>
    <dgm:pt modelId="{637D305C-3316-EC4C-85B0-5876A236CA55}" type="pres">
      <dgm:prSet presAssocID="{382A0CA0-47A2-8040-8389-A77188150BF7}" presName="rootText" presStyleLbl="node4" presStyleIdx="1" presStyleCnt="12" custScaleX="62738" custScaleY="172190" custLinFactNeighborX="-2993" custLinFactNeighborY="2282">
        <dgm:presLayoutVars>
          <dgm:chPref val="3"/>
        </dgm:presLayoutVars>
      </dgm:prSet>
      <dgm:spPr/>
    </dgm:pt>
    <dgm:pt modelId="{FBEE3D96-2BBD-ED46-83BF-23CF19FB8961}" type="pres">
      <dgm:prSet presAssocID="{382A0CA0-47A2-8040-8389-A77188150BF7}" presName="rootConnector" presStyleLbl="node4" presStyleIdx="1" presStyleCnt="12"/>
      <dgm:spPr/>
    </dgm:pt>
    <dgm:pt modelId="{1BE7DC98-540D-5542-8A75-A0EB228E732B}" type="pres">
      <dgm:prSet presAssocID="{382A0CA0-47A2-8040-8389-A77188150BF7}" presName="hierChild4" presStyleCnt="0"/>
      <dgm:spPr/>
    </dgm:pt>
    <dgm:pt modelId="{71152209-2E83-9646-B1A6-52D42F994C68}" type="pres">
      <dgm:prSet presAssocID="{382A0CA0-47A2-8040-8389-A77188150BF7}" presName="hierChild5" presStyleCnt="0"/>
      <dgm:spPr/>
    </dgm:pt>
    <dgm:pt modelId="{ECC2DF1F-11F2-5549-9A93-C854D86E9685}" type="pres">
      <dgm:prSet presAssocID="{949518F3-DFE2-9243-8331-20A010CE8273}" presName="Name37" presStyleLbl="parChTrans1D4" presStyleIdx="2" presStyleCnt="12"/>
      <dgm:spPr/>
    </dgm:pt>
    <dgm:pt modelId="{B22A3DC8-B52A-174B-BDC5-9AEB755A40A2}" type="pres">
      <dgm:prSet presAssocID="{C59703B9-8541-1440-9656-21FF7F910FBD}" presName="hierRoot2" presStyleCnt="0">
        <dgm:presLayoutVars>
          <dgm:hierBranch val="init"/>
        </dgm:presLayoutVars>
      </dgm:prSet>
      <dgm:spPr/>
    </dgm:pt>
    <dgm:pt modelId="{9CFF3C32-4310-564B-8BB5-9CB65292555D}" type="pres">
      <dgm:prSet presAssocID="{C59703B9-8541-1440-9656-21FF7F910FBD}" presName="rootComposite" presStyleCnt="0"/>
      <dgm:spPr/>
    </dgm:pt>
    <dgm:pt modelId="{B19FB4B4-2F6D-3F4E-970F-9294B18D5A1D}" type="pres">
      <dgm:prSet presAssocID="{C59703B9-8541-1440-9656-21FF7F910FBD}" presName="rootText" presStyleLbl="node4" presStyleIdx="2" presStyleCnt="12" custScaleX="77007" custScaleY="169182" custLinFactNeighborX="-3605" custLinFactNeighborY="3644">
        <dgm:presLayoutVars>
          <dgm:chPref val="3"/>
        </dgm:presLayoutVars>
      </dgm:prSet>
      <dgm:spPr/>
    </dgm:pt>
    <dgm:pt modelId="{838A7536-B0D7-194A-AA6B-0403B56C04AD}" type="pres">
      <dgm:prSet presAssocID="{C59703B9-8541-1440-9656-21FF7F910FBD}" presName="rootConnector" presStyleLbl="node4" presStyleIdx="2" presStyleCnt="12"/>
      <dgm:spPr/>
    </dgm:pt>
    <dgm:pt modelId="{0B184F18-CDAC-1E40-A526-5293EF0524FB}" type="pres">
      <dgm:prSet presAssocID="{C59703B9-8541-1440-9656-21FF7F910FBD}" presName="hierChild4" presStyleCnt="0"/>
      <dgm:spPr/>
    </dgm:pt>
    <dgm:pt modelId="{5B7C28E8-2E63-8545-B34D-5930E8B020A8}" type="pres">
      <dgm:prSet presAssocID="{C50F7AA4-BE3F-7644-8F18-9E48C45BB545}" presName="Name37" presStyleLbl="parChTrans1D4" presStyleIdx="3" presStyleCnt="12"/>
      <dgm:spPr/>
    </dgm:pt>
    <dgm:pt modelId="{94A9C90D-5D75-0E43-96EE-6950EE70F2B8}" type="pres">
      <dgm:prSet presAssocID="{8381830C-4630-D946-A8C9-82C174AAB3C9}" presName="hierRoot2" presStyleCnt="0">
        <dgm:presLayoutVars>
          <dgm:hierBranch val="init"/>
        </dgm:presLayoutVars>
      </dgm:prSet>
      <dgm:spPr/>
    </dgm:pt>
    <dgm:pt modelId="{2255D4A9-A2BE-1041-8E0E-525BDD5E445A}" type="pres">
      <dgm:prSet presAssocID="{8381830C-4630-D946-A8C9-82C174AAB3C9}" presName="rootComposite" presStyleCnt="0"/>
      <dgm:spPr/>
    </dgm:pt>
    <dgm:pt modelId="{C70BF398-E9A2-4F44-B06E-F1CD26F11020}" type="pres">
      <dgm:prSet presAssocID="{8381830C-4630-D946-A8C9-82C174AAB3C9}" presName="rootText" presStyleLbl="node4" presStyleIdx="3" presStyleCnt="12" custScaleX="67634" custScaleY="66792" custLinFactNeighborX="-3532" custLinFactNeighborY="5371">
        <dgm:presLayoutVars>
          <dgm:chPref val="3"/>
        </dgm:presLayoutVars>
      </dgm:prSet>
      <dgm:spPr/>
    </dgm:pt>
    <dgm:pt modelId="{9FBA988E-1537-EB42-9A4D-CFDF8C7DDFDB}" type="pres">
      <dgm:prSet presAssocID="{8381830C-4630-D946-A8C9-82C174AAB3C9}" presName="rootConnector" presStyleLbl="node4" presStyleIdx="3" presStyleCnt="12"/>
      <dgm:spPr/>
    </dgm:pt>
    <dgm:pt modelId="{40FA8BF7-9CB7-2A40-858D-B45F3F0615F5}" type="pres">
      <dgm:prSet presAssocID="{8381830C-4630-D946-A8C9-82C174AAB3C9}" presName="hierChild4" presStyleCnt="0"/>
      <dgm:spPr/>
    </dgm:pt>
    <dgm:pt modelId="{940D766C-9824-C043-ADF5-10D2E777F6F1}" type="pres">
      <dgm:prSet presAssocID="{C422B3E5-B67F-264B-B35F-43DC7982A8AB}" presName="Name37" presStyleLbl="parChTrans1D4" presStyleIdx="4" presStyleCnt="12"/>
      <dgm:spPr/>
    </dgm:pt>
    <dgm:pt modelId="{00AA07A3-4EA1-124B-8657-5B4248B70727}" type="pres">
      <dgm:prSet presAssocID="{8A7B00E1-295F-BC4F-9B5A-CA7CD3F9EBAF}" presName="hierRoot2" presStyleCnt="0">
        <dgm:presLayoutVars>
          <dgm:hierBranch val="init"/>
        </dgm:presLayoutVars>
      </dgm:prSet>
      <dgm:spPr/>
    </dgm:pt>
    <dgm:pt modelId="{870BE3E2-E774-1048-8A62-4B8481C4DF84}" type="pres">
      <dgm:prSet presAssocID="{8A7B00E1-295F-BC4F-9B5A-CA7CD3F9EBAF}" presName="rootComposite" presStyleCnt="0"/>
      <dgm:spPr/>
    </dgm:pt>
    <dgm:pt modelId="{FA6830A6-09BA-9D40-951D-BD0EA229C1CA}" type="pres">
      <dgm:prSet presAssocID="{8A7B00E1-295F-BC4F-9B5A-CA7CD3F9EBAF}" presName="rootText" presStyleLbl="node4" presStyleIdx="4" presStyleCnt="12" custScaleX="106204" custScaleY="314350" custLinFactNeighborX="-2475" custLinFactNeighborY="5736">
        <dgm:presLayoutVars>
          <dgm:chPref val="3"/>
        </dgm:presLayoutVars>
      </dgm:prSet>
      <dgm:spPr/>
    </dgm:pt>
    <dgm:pt modelId="{A8C29C4F-1C53-6D4F-8940-CC9AA97C10E3}" type="pres">
      <dgm:prSet presAssocID="{8A7B00E1-295F-BC4F-9B5A-CA7CD3F9EBAF}" presName="rootConnector" presStyleLbl="node4" presStyleIdx="4" presStyleCnt="12"/>
      <dgm:spPr/>
    </dgm:pt>
    <dgm:pt modelId="{CF977BF1-527A-7D49-96C0-F08F586B4818}" type="pres">
      <dgm:prSet presAssocID="{8A7B00E1-295F-BC4F-9B5A-CA7CD3F9EBAF}" presName="hierChild4" presStyleCnt="0"/>
      <dgm:spPr/>
    </dgm:pt>
    <dgm:pt modelId="{4324EACD-D015-8042-878D-4D3C6C613E04}" type="pres">
      <dgm:prSet presAssocID="{8A7B00E1-295F-BC4F-9B5A-CA7CD3F9EBAF}" presName="hierChild5" presStyleCnt="0"/>
      <dgm:spPr/>
    </dgm:pt>
    <dgm:pt modelId="{2428C02C-A890-5641-A883-5C3A493359C4}" type="pres">
      <dgm:prSet presAssocID="{1B6095C9-779F-8A4E-A4D7-2A4B86A0EB54}" presName="Name37" presStyleLbl="parChTrans1D4" presStyleIdx="5" presStyleCnt="12"/>
      <dgm:spPr/>
    </dgm:pt>
    <dgm:pt modelId="{3CF1873D-7F2B-E046-B1EE-C3E875D687C9}" type="pres">
      <dgm:prSet presAssocID="{62FF419B-8FFD-3648-B10C-1E1DA08E54CF}" presName="hierRoot2" presStyleCnt="0">
        <dgm:presLayoutVars>
          <dgm:hierBranch val="init"/>
        </dgm:presLayoutVars>
      </dgm:prSet>
      <dgm:spPr/>
    </dgm:pt>
    <dgm:pt modelId="{AE810C34-EF08-C94C-8BE6-3FFFC4767923}" type="pres">
      <dgm:prSet presAssocID="{62FF419B-8FFD-3648-B10C-1E1DA08E54CF}" presName="rootComposite" presStyleCnt="0"/>
      <dgm:spPr/>
    </dgm:pt>
    <dgm:pt modelId="{BBDB9665-31BA-0742-B830-127D8C6B9D40}" type="pres">
      <dgm:prSet presAssocID="{62FF419B-8FFD-3648-B10C-1E1DA08E54CF}" presName="rootText" presStyleLbl="node4" presStyleIdx="5" presStyleCnt="12" custScaleX="119400" custScaleY="179078" custLinFactNeighborX="2493" custLinFactNeighborY="93635">
        <dgm:presLayoutVars>
          <dgm:chPref val="3"/>
        </dgm:presLayoutVars>
      </dgm:prSet>
      <dgm:spPr/>
    </dgm:pt>
    <dgm:pt modelId="{5FEEBBEF-6CAE-F342-94D3-DEB51A9DF95A}" type="pres">
      <dgm:prSet presAssocID="{62FF419B-8FFD-3648-B10C-1E1DA08E54CF}" presName="rootConnector" presStyleLbl="node4" presStyleIdx="5" presStyleCnt="12"/>
      <dgm:spPr/>
    </dgm:pt>
    <dgm:pt modelId="{44914B65-AB1F-B34E-9200-D226EA9287E2}" type="pres">
      <dgm:prSet presAssocID="{62FF419B-8FFD-3648-B10C-1E1DA08E54CF}" presName="hierChild4" presStyleCnt="0"/>
      <dgm:spPr/>
    </dgm:pt>
    <dgm:pt modelId="{DD32F492-A639-1C40-8577-71A0BCA4E7C2}" type="pres">
      <dgm:prSet presAssocID="{62FF419B-8FFD-3648-B10C-1E1DA08E54CF}" presName="hierChild5" presStyleCnt="0"/>
      <dgm:spPr/>
    </dgm:pt>
    <dgm:pt modelId="{D985EB6B-6D9D-8345-9AE4-764EEC318850}" type="pres">
      <dgm:prSet presAssocID="{8381830C-4630-D946-A8C9-82C174AAB3C9}" presName="hierChild5" presStyleCnt="0"/>
      <dgm:spPr/>
    </dgm:pt>
    <dgm:pt modelId="{D6B34E3B-EB20-2E45-9E93-29E967E50110}" type="pres">
      <dgm:prSet presAssocID="{C59703B9-8541-1440-9656-21FF7F910FBD}" presName="hierChild5" presStyleCnt="0"/>
      <dgm:spPr/>
    </dgm:pt>
    <dgm:pt modelId="{B37A4C92-4BC0-1E49-91A1-37445E845D14}" type="pres">
      <dgm:prSet presAssocID="{2A53D36C-C502-6B46-BAA1-73A63B28E033}" presName="hierChild5" presStyleCnt="0"/>
      <dgm:spPr/>
    </dgm:pt>
    <dgm:pt modelId="{43EB1031-4D50-9044-96E3-D0775FD41463}" type="pres">
      <dgm:prSet presAssocID="{C86881DD-A014-0949-BB0C-E6259E462DD9}" presName="hierChild5" presStyleCnt="0"/>
      <dgm:spPr/>
    </dgm:pt>
    <dgm:pt modelId="{3476CA80-4973-554E-B80F-03B06B13B1A6}" type="pres">
      <dgm:prSet presAssocID="{D756E4B5-21F6-9940-B8BC-8BD7E2F71E1A}" presName="Name37" presStyleLbl="parChTrans1D2" presStyleIdx="1" presStyleCnt="4"/>
      <dgm:spPr/>
    </dgm:pt>
    <dgm:pt modelId="{8C7BDFDC-9040-4F46-9388-628B6F9EB984}" type="pres">
      <dgm:prSet presAssocID="{3D3E4EA6-2C82-1B46-BC87-C3581ED81B5F}" presName="hierRoot2" presStyleCnt="0">
        <dgm:presLayoutVars>
          <dgm:hierBranch val="init"/>
        </dgm:presLayoutVars>
      </dgm:prSet>
      <dgm:spPr/>
    </dgm:pt>
    <dgm:pt modelId="{F911B247-E337-BA40-A6B0-947484E3BA84}" type="pres">
      <dgm:prSet presAssocID="{3D3E4EA6-2C82-1B46-BC87-C3581ED81B5F}" presName="rootComposite" presStyleCnt="0"/>
      <dgm:spPr/>
    </dgm:pt>
    <dgm:pt modelId="{BCE890F4-077F-F840-9DA5-3D26E5063F64}" type="pres">
      <dgm:prSet presAssocID="{3D3E4EA6-2C82-1B46-BC87-C3581ED81B5F}" presName="rootText" presStyleLbl="node2" presStyleIdx="1" presStyleCnt="4" custScaleX="91184" custScaleY="135931" custLinFactNeighborY="-66632">
        <dgm:presLayoutVars>
          <dgm:chPref val="3"/>
        </dgm:presLayoutVars>
      </dgm:prSet>
      <dgm:spPr/>
    </dgm:pt>
    <dgm:pt modelId="{037C37EB-1D31-E544-A470-7A6978BDA2DB}" type="pres">
      <dgm:prSet presAssocID="{3D3E4EA6-2C82-1B46-BC87-C3581ED81B5F}" presName="rootConnector" presStyleLbl="node2" presStyleIdx="1" presStyleCnt="4"/>
      <dgm:spPr/>
    </dgm:pt>
    <dgm:pt modelId="{A408210D-3F71-E34F-A225-5FD898698AF3}" type="pres">
      <dgm:prSet presAssocID="{3D3E4EA6-2C82-1B46-BC87-C3581ED81B5F}" presName="hierChild4" presStyleCnt="0"/>
      <dgm:spPr/>
    </dgm:pt>
    <dgm:pt modelId="{3FC25617-A643-124E-B02F-148EE8CEE539}" type="pres">
      <dgm:prSet presAssocID="{3D3E4EA6-2C82-1B46-BC87-C3581ED81B5F}" presName="hierChild5" presStyleCnt="0"/>
      <dgm:spPr/>
    </dgm:pt>
    <dgm:pt modelId="{009B16E2-4E5C-D144-ABEC-7F87E82DAB1A}" type="pres">
      <dgm:prSet presAssocID="{1EC375EA-F1E3-D14D-A7FE-52516C4F232D}" presName="Name37" presStyleLbl="parChTrans1D2" presStyleIdx="2" presStyleCnt="4"/>
      <dgm:spPr/>
    </dgm:pt>
    <dgm:pt modelId="{63BF51CB-8F0B-EF48-BE4A-F2DF6889E0DF}" type="pres">
      <dgm:prSet presAssocID="{DF8CB0F5-BDE9-0B43-ACFA-7E5B06581EC0}" presName="hierRoot2" presStyleCnt="0">
        <dgm:presLayoutVars>
          <dgm:hierBranch val="init"/>
        </dgm:presLayoutVars>
      </dgm:prSet>
      <dgm:spPr/>
    </dgm:pt>
    <dgm:pt modelId="{F43AF1AC-D19C-2F4D-A025-AEF376583F89}" type="pres">
      <dgm:prSet presAssocID="{DF8CB0F5-BDE9-0B43-ACFA-7E5B06581EC0}" presName="rootComposite" presStyleCnt="0"/>
      <dgm:spPr/>
    </dgm:pt>
    <dgm:pt modelId="{E244F009-290B-9940-9B03-F22EFA62C76A}" type="pres">
      <dgm:prSet presAssocID="{DF8CB0F5-BDE9-0B43-ACFA-7E5B06581EC0}" presName="rootText" presStyleLbl="node2" presStyleIdx="2" presStyleCnt="4" custScaleY="69192" custLinFactX="101631" custLinFactNeighborX="200000" custLinFactNeighborY="-71068">
        <dgm:presLayoutVars>
          <dgm:chPref val="3"/>
        </dgm:presLayoutVars>
      </dgm:prSet>
      <dgm:spPr/>
    </dgm:pt>
    <dgm:pt modelId="{EDCD00BE-AA04-0144-82B7-824B28CEF658}" type="pres">
      <dgm:prSet presAssocID="{DF8CB0F5-BDE9-0B43-ACFA-7E5B06581EC0}" presName="rootConnector" presStyleLbl="node2" presStyleIdx="2" presStyleCnt="4"/>
      <dgm:spPr/>
    </dgm:pt>
    <dgm:pt modelId="{9703264F-F17C-2E4B-A17D-0D92B3B9A795}" type="pres">
      <dgm:prSet presAssocID="{DF8CB0F5-BDE9-0B43-ACFA-7E5B06581EC0}" presName="hierChild4" presStyleCnt="0"/>
      <dgm:spPr/>
    </dgm:pt>
    <dgm:pt modelId="{91567B9B-8744-3141-BCC9-D4C501FBA592}" type="pres">
      <dgm:prSet presAssocID="{EC8566C8-1D3C-7A4B-A978-127DEBC96AC6}" presName="Name37" presStyleLbl="parChTrans1D3" presStyleIdx="1" presStyleCnt="4"/>
      <dgm:spPr/>
    </dgm:pt>
    <dgm:pt modelId="{1308E4D5-9FB2-8C45-8998-ED8AF3D7B134}" type="pres">
      <dgm:prSet presAssocID="{1CE4E273-1A74-9048-9B29-D8E6404CCEB7}" presName="hierRoot2" presStyleCnt="0">
        <dgm:presLayoutVars>
          <dgm:hierBranch val="init"/>
        </dgm:presLayoutVars>
      </dgm:prSet>
      <dgm:spPr/>
    </dgm:pt>
    <dgm:pt modelId="{3706C9DF-458D-364B-80F3-05B0CCA54858}" type="pres">
      <dgm:prSet presAssocID="{1CE4E273-1A74-9048-9B29-D8E6404CCEB7}" presName="rootComposite" presStyleCnt="0"/>
      <dgm:spPr/>
    </dgm:pt>
    <dgm:pt modelId="{F9F6D699-EE72-8549-A0F3-BFAD5C31EC67}" type="pres">
      <dgm:prSet presAssocID="{1CE4E273-1A74-9048-9B29-D8E6404CCEB7}" presName="rootText" presStyleLbl="node3" presStyleIdx="1" presStyleCnt="4" custScaleX="182492" custLinFactX="108165" custLinFactNeighborX="200000" custLinFactNeighborY="-28936">
        <dgm:presLayoutVars>
          <dgm:chPref val="3"/>
        </dgm:presLayoutVars>
      </dgm:prSet>
      <dgm:spPr/>
    </dgm:pt>
    <dgm:pt modelId="{4C20F8F3-ADB5-9847-9F54-7AE7F711AEBC}" type="pres">
      <dgm:prSet presAssocID="{1CE4E273-1A74-9048-9B29-D8E6404CCEB7}" presName="rootConnector" presStyleLbl="node3" presStyleIdx="1" presStyleCnt="4"/>
      <dgm:spPr/>
    </dgm:pt>
    <dgm:pt modelId="{A6FCB0F6-2967-1D4D-BEB9-864C2AADCB52}" type="pres">
      <dgm:prSet presAssocID="{1CE4E273-1A74-9048-9B29-D8E6404CCEB7}" presName="hierChild4" presStyleCnt="0"/>
      <dgm:spPr/>
    </dgm:pt>
    <dgm:pt modelId="{D3CCFFBD-F63B-6E4F-9781-B50AA0849F6A}" type="pres">
      <dgm:prSet presAssocID="{4135B550-9DB0-E043-A552-7BC62A04748E}" presName="Name37" presStyleLbl="parChTrans1D4" presStyleIdx="6" presStyleCnt="12"/>
      <dgm:spPr/>
    </dgm:pt>
    <dgm:pt modelId="{DE4EAB54-071F-0E46-B69B-75EFA636B370}" type="pres">
      <dgm:prSet presAssocID="{9C0CFC37-0F2B-AC48-BC19-0ACDC9E87EF6}" presName="hierRoot2" presStyleCnt="0">
        <dgm:presLayoutVars>
          <dgm:hierBranch val="init"/>
        </dgm:presLayoutVars>
      </dgm:prSet>
      <dgm:spPr/>
    </dgm:pt>
    <dgm:pt modelId="{CDCAAF5B-4139-714E-BBB9-E2222DC99BDA}" type="pres">
      <dgm:prSet presAssocID="{9C0CFC37-0F2B-AC48-BC19-0ACDC9E87EF6}" presName="rootComposite" presStyleCnt="0"/>
      <dgm:spPr/>
    </dgm:pt>
    <dgm:pt modelId="{7C42C028-35F8-4449-836B-A47673E8CC4D}" type="pres">
      <dgm:prSet presAssocID="{9C0CFC37-0F2B-AC48-BC19-0ACDC9E87EF6}" presName="rootText" presStyleLbl="node4" presStyleIdx="6" presStyleCnt="12" custScaleX="161065" custScaleY="310107" custLinFactX="100000" custLinFactNeighborX="160681" custLinFactNeighborY="5207">
        <dgm:presLayoutVars>
          <dgm:chPref val="3"/>
        </dgm:presLayoutVars>
      </dgm:prSet>
      <dgm:spPr/>
    </dgm:pt>
    <dgm:pt modelId="{C54B9C47-B276-8C41-B465-241C395E25C6}" type="pres">
      <dgm:prSet presAssocID="{9C0CFC37-0F2B-AC48-BC19-0ACDC9E87EF6}" presName="rootConnector" presStyleLbl="node4" presStyleIdx="6" presStyleCnt="12"/>
      <dgm:spPr/>
    </dgm:pt>
    <dgm:pt modelId="{A0C61793-90C9-694B-AF60-28CC11D03F70}" type="pres">
      <dgm:prSet presAssocID="{9C0CFC37-0F2B-AC48-BC19-0ACDC9E87EF6}" presName="hierChild4" presStyleCnt="0"/>
      <dgm:spPr/>
    </dgm:pt>
    <dgm:pt modelId="{79B49DEE-A8FA-4444-B61F-87F73AC80876}" type="pres">
      <dgm:prSet presAssocID="{89E03241-B3F2-8A43-9A6A-0DC8D2D553B6}" presName="Name37" presStyleLbl="parChTrans1D4" presStyleIdx="7" presStyleCnt="12"/>
      <dgm:spPr/>
    </dgm:pt>
    <dgm:pt modelId="{DAFEBDD6-E7C6-A549-9977-2A2ED6FDA32F}" type="pres">
      <dgm:prSet presAssocID="{3AFC13CD-1600-9842-BBFA-A1F24CEB74C5}" presName="hierRoot2" presStyleCnt="0">
        <dgm:presLayoutVars>
          <dgm:hierBranch val="hang"/>
        </dgm:presLayoutVars>
      </dgm:prSet>
      <dgm:spPr/>
    </dgm:pt>
    <dgm:pt modelId="{C9B58AE2-F5DC-1F4A-AD3A-C02F93688F21}" type="pres">
      <dgm:prSet presAssocID="{3AFC13CD-1600-9842-BBFA-A1F24CEB74C5}" presName="rootComposite" presStyleCnt="0"/>
      <dgm:spPr/>
    </dgm:pt>
    <dgm:pt modelId="{406D4038-4760-8549-BFA9-527CD58862F2}" type="pres">
      <dgm:prSet presAssocID="{3AFC13CD-1600-9842-BBFA-A1F24CEB74C5}" presName="rootText" presStyleLbl="node4" presStyleIdx="7" presStyleCnt="12" custScaleX="173510" custLinFactX="100000" custLinFactNeighborX="164320" custLinFactNeighborY="28467">
        <dgm:presLayoutVars>
          <dgm:chPref val="3"/>
        </dgm:presLayoutVars>
      </dgm:prSet>
      <dgm:spPr/>
    </dgm:pt>
    <dgm:pt modelId="{4B2423FF-CE9B-A148-A034-38E5C3A64823}" type="pres">
      <dgm:prSet presAssocID="{3AFC13CD-1600-9842-BBFA-A1F24CEB74C5}" presName="rootConnector" presStyleLbl="node4" presStyleIdx="7" presStyleCnt="12"/>
      <dgm:spPr/>
    </dgm:pt>
    <dgm:pt modelId="{7CE0564F-DB41-AA4B-ADAA-0DEC84757225}" type="pres">
      <dgm:prSet presAssocID="{3AFC13CD-1600-9842-BBFA-A1F24CEB74C5}" presName="hierChild4" presStyleCnt="0"/>
      <dgm:spPr/>
    </dgm:pt>
    <dgm:pt modelId="{9F5AD385-0717-6449-B434-DB25EFC5A5B4}" type="pres">
      <dgm:prSet presAssocID="{99DB9455-5D25-4642-91F8-E7B50FF43C58}" presName="Name48" presStyleLbl="parChTrans1D4" presStyleIdx="8" presStyleCnt="12" custSzY="573273"/>
      <dgm:spPr/>
    </dgm:pt>
    <dgm:pt modelId="{83C1315D-C37C-0D4A-A5A9-14E99EF27039}" type="pres">
      <dgm:prSet presAssocID="{AB7BDA91-FB5D-A747-AABD-E545F0DBD0B4}" presName="hierRoot2" presStyleCnt="0">
        <dgm:presLayoutVars>
          <dgm:hierBranch val="init"/>
        </dgm:presLayoutVars>
      </dgm:prSet>
      <dgm:spPr/>
    </dgm:pt>
    <dgm:pt modelId="{9B9C5DD4-2EAF-C046-96D9-ED4BD15686BA}" type="pres">
      <dgm:prSet presAssocID="{AB7BDA91-FB5D-A747-AABD-E545F0DBD0B4}" presName="rootComposite" presStyleCnt="0"/>
      <dgm:spPr/>
    </dgm:pt>
    <dgm:pt modelId="{39D9F3FD-B208-F04B-BCA7-358A3CBA9BE2}" type="pres">
      <dgm:prSet presAssocID="{AB7BDA91-FB5D-A747-AABD-E545F0DBD0B4}" presName="rootText" presStyleLbl="node4" presStyleIdx="8" presStyleCnt="12" custScaleY="155469" custLinFactX="200000" custLinFactNeighborX="238754" custLinFactNeighborY="53423">
        <dgm:presLayoutVars>
          <dgm:chPref val="3"/>
        </dgm:presLayoutVars>
      </dgm:prSet>
      <dgm:spPr/>
    </dgm:pt>
    <dgm:pt modelId="{162421AE-FEFC-C44B-872B-DE9B1D774243}" type="pres">
      <dgm:prSet presAssocID="{AB7BDA91-FB5D-A747-AABD-E545F0DBD0B4}" presName="rootConnector" presStyleLbl="node4" presStyleIdx="8" presStyleCnt="12"/>
      <dgm:spPr/>
    </dgm:pt>
    <dgm:pt modelId="{673265B2-0F51-1842-B1FF-FB927A7070BC}" type="pres">
      <dgm:prSet presAssocID="{AB7BDA91-FB5D-A747-AABD-E545F0DBD0B4}" presName="hierChild4" presStyleCnt="0"/>
      <dgm:spPr/>
    </dgm:pt>
    <dgm:pt modelId="{7565349E-086F-0B41-87B1-91AFD9B6C106}" type="pres">
      <dgm:prSet presAssocID="{AB7BDA91-FB5D-A747-AABD-E545F0DBD0B4}" presName="hierChild5" presStyleCnt="0"/>
      <dgm:spPr/>
    </dgm:pt>
    <dgm:pt modelId="{944E6F90-33A8-E44B-B475-78F9BCB47DC3}" type="pres">
      <dgm:prSet presAssocID="{6A2896F5-D949-4543-BEC1-5F42FA4D1A36}" presName="Name48" presStyleLbl="parChTrans1D4" presStyleIdx="9" presStyleCnt="12" custSzY="573273"/>
      <dgm:spPr/>
    </dgm:pt>
    <dgm:pt modelId="{6CC6DE26-61B1-1249-924A-411FE72A4D5A}" type="pres">
      <dgm:prSet presAssocID="{2744937D-BB2D-2440-A73A-4702E3B1BE20}" presName="hierRoot2" presStyleCnt="0">
        <dgm:presLayoutVars>
          <dgm:hierBranch val="init"/>
        </dgm:presLayoutVars>
      </dgm:prSet>
      <dgm:spPr/>
    </dgm:pt>
    <dgm:pt modelId="{40FC0C68-65AB-224C-A509-535C7DC342CF}" type="pres">
      <dgm:prSet presAssocID="{2744937D-BB2D-2440-A73A-4702E3B1BE20}" presName="rootComposite" presStyleCnt="0"/>
      <dgm:spPr/>
    </dgm:pt>
    <dgm:pt modelId="{50AF284A-F41E-BA41-A24E-3F0971720340}" type="pres">
      <dgm:prSet presAssocID="{2744937D-BB2D-2440-A73A-4702E3B1BE20}" presName="rootText" presStyleLbl="node4" presStyleIdx="9" presStyleCnt="12" custScaleX="114969" custScaleY="363683" custLinFactNeighborX="61834" custLinFactNeighborY="9148">
        <dgm:presLayoutVars>
          <dgm:chPref val="3"/>
        </dgm:presLayoutVars>
      </dgm:prSet>
      <dgm:spPr/>
    </dgm:pt>
    <dgm:pt modelId="{C13A09B7-D81D-0345-8829-8EA0338DA10D}" type="pres">
      <dgm:prSet presAssocID="{2744937D-BB2D-2440-A73A-4702E3B1BE20}" presName="rootConnector" presStyleLbl="node4" presStyleIdx="9" presStyleCnt="12"/>
      <dgm:spPr/>
    </dgm:pt>
    <dgm:pt modelId="{03E4357D-305D-2E43-83B7-BB14A0DB2F6D}" type="pres">
      <dgm:prSet presAssocID="{2744937D-BB2D-2440-A73A-4702E3B1BE20}" presName="hierChild4" presStyleCnt="0"/>
      <dgm:spPr/>
    </dgm:pt>
    <dgm:pt modelId="{F442842D-E876-AA4A-9BDE-335D9377EAAE}" type="pres">
      <dgm:prSet presAssocID="{2744937D-BB2D-2440-A73A-4702E3B1BE20}" presName="hierChild5" presStyleCnt="0"/>
      <dgm:spPr/>
    </dgm:pt>
    <dgm:pt modelId="{CF5BF9A7-1D51-BB4C-BB65-BB58579AC839}" type="pres">
      <dgm:prSet presAssocID="{3AFC13CD-1600-9842-BBFA-A1F24CEB74C5}" presName="hierChild5" presStyleCnt="0"/>
      <dgm:spPr/>
    </dgm:pt>
    <dgm:pt modelId="{6B3F759A-044B-BA4E-A00A-A3C8778CDAFA}" type="pres">
      <dgm:prSet presAssocID="{9C0CFC37-0F2B-AC48-BC19-0ACDC9E87EF6}" presName="hierChild5" presStyleCnt="0"/>
      <dgm:spPr/>
    </dgm:pt>
    <dgm:pt modelId="{E2671B68-4553-A740-8E63-CBBE5274D732}" type="pres">
      <dgm:prSet presAssocID="{8F7CD05A-C181-FB4C-BD06-0E46FEF706A9}" presName="Name37" presStyleLbl="parChTrans1D4" presStyleIdx="10" presStyleCnt="12"/>
      <dgm:spPr/>
    </dgm:pt>
    <dgm:pt modelId="{7A365910-0269-DC44-AA16-FCDDAA4DE9AA}" type="pres">
      <dgm:prSet presAssocID="{EFDED4CD-C76D-BE4B-B4A1-8F01C9044944}" presName="hierRoot2" presStyleCnt="0">
        <dgm:presLayoutVars>
          <dgm:hierBranch val="init"/>
        </dgm:presLayoutVars>
      </dgm:prSet>
      <dgm:spPr/>
    </dgm:pt>
    <dgm:pt modelId="{F3C0DDDA-942E-6B41-B2DE-17FECA0974B4}" type="pres">
      <dgm:prSet presAssocID="{EFDED4CD-C76D-BE4B-B4A1-8F01C9044944}" presName="rootComposite" presStyleCnt="0"/>
      <dgm:spPr/>
    </dgm:pt>
    <dgm:pt modelId="{F9435A12-AB3C-6948-83A2-A8F6BDD95B92}" type="pres">
      <dgm:prSet presAssocID="{EFDED4CD-C76D-BE4B-B4A1-8F01C9044944}" presName="rootText" presStyleLbl="node4" presStyleIdx="10" presStyleCnt="12" custScaleX="115401" custScaleY="332588" custLinFactX="100000" custLinFactNeighborX="161113" custLinFactNeighborY="-8664">
        <dgm:presLayoutVars>
          <dgm:chPref val="3"/>
        </dgm:presLayoutVars>
      </dgm:prSet>
      <dgm:spPr/>
    </dgm:pt>
    <dgm:pt modelId="{3A4DCD3A-B3C9-9B44-8494-338B6BA3158B}" type="pres">
      <dgm:prSet presAssocID="{EFDED4CD-C76D-BE4B-B4A1-8F01C9044944}" presName="rootConnector" presStyleLbl="node4" presStyleIdx="10" presStyleCnt="12"/>
      <dgm:spPr/>
    </dgm:pt>
    <dgm:pt modelId="{D336DE71-3725-6A42-BE91-40DB415A950A}" type="pres">
      <dgm:prSet presAssocID="{EFDED4CD-C76D-BE4B-B4A1-8F01C9044944}" presName="hierChild4" presStyleCnt="0"/>
      <dgm:spPr/>
    </dgm:pt>
    <dgm:pt modelId="{E21ABCFA-42E1-3B43-B075-D6ADC5F5DE6F}" type="pres">
      <dgm:prSet presAssocID="{EFDED4CD-C76D-BE4B-B4A1-8F01C9044944}" presName="hierChild5" presStyleCnt="0"/>
      <dgm:spPr/>
    </dgm:pt>
    <dgm:pt modelId="{0162F0AE-E6A1-194B-93CE-C62FBD3187E7}" type="pres">
      <dgm:prSet presAssocID="{836BEA00-9823-114E-99BA-42313F711A62}" presName="Name37" presStyleLbl="parChTrans1D4" presStyleIdx="11" presStyleCnt="12"/>
      <dgm:spPr/>
    </dgm:pt>
    <dgm:pt modelId="{F2F080F6-5BE6-604C-BC6F-65C51B37786B}" type="pres">
      <dgm:prSet presAssocID="{0714C688-014C-B947-B995-799D5CBD1A77}" presName="hierRoot2" presStyleCnt="0">
        <dgm:presLayoutVars>
          <dgm:hierBranch val="init"/>
        </dgm:presLayoutVars>
      </dgm:prSet>
      <dgm:spPr/>
    </dgm:pt>
    <dgm:pt modelId="{C9A39483-CF5C-9F45-A306-F12CFDF8C211}" type="pres">
      <dgm:prSet presAssocID="{0714C688-014C-B947-B995-799D5CBD1A77}" presName="rootComposite" presStyleCnt="0"/>
      <dgm:spPr/>
    </dgm:pt>
    <dgm:pt modelId="{0BFA0B6B-1201-3C4F-B7B0-4C66961C85B5}" type="pres">
      <dgm:prSet presAssocID="{0714C688-014C-B947-B995-799D5CBD1A77}" presName="rootText" presStyleLbl="node4" presStyleIdx="11" presStyleCnt="12" custScaleX="134052" custScaleY="249787" custLinFactX="100000" custLinFactNeighborX="168355" custLinFactNeighborY="5937">
        <dgm:presLayoutVars>
          <dgm:chPref val="3"/>
        </dgm:presLayoutVars>
      </dgm:prSet>
      <dgm:spPr/>
    </dgm:pt>
    <dgm:pt modelId="{3B213355-C322-2741-ACEE-9A4946F7224C}" type="pres">
      <dgm:prSet presAssocID="{0714C688-014C-B947-B995-799D5CBD1A77}" presName="rootConnector" presStyleLbl="node4" presStyleIdx="11" presStyleCnt="12"/>
      <dgm:spPr/>
    </dgm:pt>
    <dgm:pt modelId="{4A6CF857-06DD-C04C-9A71-E135D0A5463F}" type="pres">
      <dgm:prSet presAssocID="{0714C688-014C-B947-B995-799D5CBD1A77}" presName="hierChild4" presStyleCnt="0"/>
      <dgm:spPr/>
    </dgm:pt>
    <dgm:pt modelId="{4EFA6DC7-0034-034B-8119-C108E38206DC}" type="pres">
      <dgm:prSet presAssocID="{0714C688-014C-B947-B995-799D5CBD1A77}" presName="hierChild5" presStyleCnt="0"/>
      <dgm:spPr/>
    </dgm:pt>
    <dgm:pt modelId="{A013FCB2-9E44-484C-85AD-1DBA22F31A8B}" type="pres">
      <dgm:prSet presAssocID="{1CE4E273-1A74-9048-9B29-D8E6404CCEB7}" presName="hierChild5" presStyleCnt="0"/>
      <dgm:spPr/>
    </dgm:pt>
    <dgm:pt modelId="{4ECA2364-F79D-9A4A-A670-532B37388E95}" type="pres">
      <dgm:prSet presAssocID="{DF8CB0F5-BDE9-0B43-ACFA-7E5B06581EC0}" presName="hierChild5" presStyleCnt="0"/>
      <dgm:spPr/>
    </dgm:pt>
    <dgm:pt modelId="{DBBDD150-C987-CF49-808B-82306E347E2F}" type="pres">
      <dgm:prSet presAssocID="{866A98F1-F457-9C47-BBA8-2B937B91F12A}" presName="Name37" presStyleLbl="parChTrans1D2" presStyleIdx="3" presStyleCnt="4"/>
      <dgm:spPr/>
    </dgm:pt>
    <dgm:pt modelId="{DA07F696-9882-1447-A7E6-6CF36B8E7259}" type="pres">
      <dgm:prSet presAssocID="{F968A3F1-DADE-274B-8B2B-B7362B625AB5}" presName="hierRoot2" presStyleCnt="0">
        <dgm:presLayoutVars>
          <dgm:hierBranch val="hang"/>
        </dgm:presLayoutVars>
      </dgm:prSet>
      <dgm:spPr/>
    </dgm:pt>
    <dgm:pt modelId="{3A88F095-3F29-7C43-8139-F3A164E348C0}" type="pres">
      <dgm:prSet presAssocID="{F968A3F1-DADE-274B-8B2B-B7362B625AB5}" presName="rootComposite" presStyleCnt="0"/>
      <dgm:spPr/>
    </dgm:pt>
    <dgm:pt modelId="{48269B82-D03E-4E40-B941-AED5A178FBA6}" type="pres">
      <dgm:prSet presAssocID="{F968A3F1-DADE-274B-8B2B-B7362B625AB5}" presName="rootText" presStyleLbl="node2" presStyleIdx="3" presStyleCnt="4" custScaleX="125765" custScaleY="125342" custLinFactX="-258878" custLinFactNeighborX="-300000" custLinFactNeighborY="-55744">
        <dgm:presLayoutVars>
          <dgm:chPref val="3"/>
        </dgm:presLayoutVars>
      </dgm:prSet>
      <dgm:spPr/>
    </dgm:pt>
    <dgm:pt modelId="{61AF10DB-B6FA-3C45-BFAF-2D7944AA4956}" type="pres">
      <dgm:prSet presAssocID="{F968A3F1-DADE-274B-8B2B-B7362B625AB5}" presName="rootConnector" presStyleLbl="node2" presStyleIdx="3" presStyleCnt="4"/>
      <dgm:spPr/>
    </dgm:pt>
    <dgm:pt modelId="{D80379F0-E98B-3247-93AE-D240D73906C1}" type="pres">
      <dgm:prSet presAssocID="{F968A3F1-DADE-274B-8B2B-B7362B625AB5}" presName="hierChild4" presStyleCnt="0"/>
      <dgm:spPr/>
    </dgm:pt>
    <dgm:pt modelId="{601E4A49-750F-5545-A0FF-82629B9CDA6E}" type="pres">
      <dgm:prSet presAssocID="{3714EDD2-5516-C841-80A0-0690D22E60A6}" presName="Name48" presStyleLbl="parChTrans1D3" presStyleIdx="2" presStyleCnt="4"/>
      <dgm:spPr/>
    </dgm:pt>
    <dgm:pt modelId="{808E461B-159B-8C46-A79A-8A9E6EB69410}" type="pres">
      <dgm:prSet presAssocID="{3A10E1E2-3E53-BF46-8552-CBDD37000CD9}" presName="hierRoot2" presStyleCnt="0">
        <dgm:presLayoutVars>
          <dgm:hierBranch val="init"/>
        </dgm:presLayoutVars>
      </dgm:prSet>
      <dgm:spPr/>
    </dgm:pt>
    <dgm:pt modelId="{2C07E027-D331-6F4C-8F84-333EB94D38FF}" type="pres">
      <dgm:prSet presAssocID="{3A10E1E2-3E53-BF46-8552-CBDD37000CD9}" presName="rootComposite" presStyleCnt="0"/>
      <dgm:spPr/>
    </dgm:pt>
    <dgm:pt modelId="{2CF15798-B66F-7C41-9A53-453110377A90}" type="pres">
      <dgm:prSet presAssocID="{3A10E1E2-3E53-BF46-8552-CBDD37000CD9}" presName="rootText" presStyleLbl="node3" presStyleIdx="2" presStyleCnt="4" custScaleX="141236" custScaleY="243788" custLinFactX="-179000" custLinFactNeighborX="-200000" custLinFactNeighborY="72857">
        <dgm:presLayoutVars>
          <dgm:chPref val="3"/>
        </dgm:presLayoutVars>
      </dgm:prSet>
      <dgm:spPr/>
    </dgm:pt>
    <dgm:pt modelId="{71C43AFF-A9B6-9648-851D-ADADE9B229BA}" type="pres">
      <dgm:prSet presAssocID="{3A10E1E2-3E53-BF46-8552-CBDD37000CD9}" presName="rootConnector" presStyleLbl="node3" presStyleIdx="2" presStyleCnt="4"/>
      <dgm:spPr/>
    </dgm:pt>
    <dgm:pt modelId="{527056AD-6F4E-C64A-AFBF-D4D14AE1610F}" type="pres">
      <dgm:prSet presAssocID="{3A10E1E2-3E53-BF46-8552-CBDD37000CD9}" presName="hierChild4" presStyleCnt="0"/>
      <dgm:spPr/>
    </dgm:pt>
    <dgm:pt modelId="{5A42C191-25E3-804E-9D17-5635F9A5D2CC}" type="pres">
      <dgm:prSet presAssocID="{3A10E1E2-3E53-BF46-8552-CBDD37000CD9}" presName="hierChild5" presStyleCnt="0"/>
      <dgm:spPr/>
    </dgm:pt>
    <dgm:pt modelId="{63E15E61-FB54-614B-A091-475D162FFD27}" type="pres">
      <dgm:prSet presAssocID="{BAC81288-4514-F542-98FF-E29D7FF96A71}" presName="Name48" presStyleLbl="parChTrans1D3" presStyleIdx="3" presStyleCnt="4"/>
      <dgm:spPr/>
    </dgm:pt>
    <dgm:pt modelId="{928A843F-C547-184A-A663-E6A8B3A8E21F}" type="pres">
      <dgm:prSet presAssocID="{310B933F-2DC7-A04F-93FC-E4ED3FDD5648}" presName="hierRoot2" presStyleCnt="0">
        <dgm:presLayoutVars>
          <dgm:hierBranch val="init"/>
        </dgm:presLayoutVars>
      </dgm:prSet>
      <dgm:spPr/>
    </dgm:pt>
    <dgm:pt modelId="{AEFAB1F0-23F0-BE42-9846-BE4CE19584A6}" type="pres">
      <dgm:prSet presAssocID="{310B933F-2DC7-A04F-93FC-E4ED3FDD5648}" presName="rootComposite" presStyleCnt="0"/>
      <dgm:spPr/>
    </dgm:pt>
    <dgm:pt modelId="{E57A93DF-AC52-EF46-9217-E327A0F30639}" type="pres">
      <dgm:prSet presAssocID="{310B933F-2DC7-A04F-93FC-E4ED3FDD5648}" presName="rootText" presStyleLbl="node3" presStyleIdx="3" presStyleCnt="4" custScaleY="352911" custLinFactX="-306942" custLinFactNeighborX="-400000" custLinFactNeighborY="-33330">
        <dgm:presLayoutVars>
          <dgm:chPref val="3"/>
        </dgm:presLayoutVars>
      </dgm:prSet>
      <dgm:spPr/>
    </dgm:pt>
    <dgm:pt modelId="{8C76FF03-3531-4044-9B7E-779CED092476}" type="pres">
      <dgm:prSet presAssocID="{310B933F-2DC7-A04F-93FC-E4ED3FDD5648}" presName="rootConnector" presStyleLbl="node3" presStyleIdx="3" presStyleCnt="4"/>
      <dgm:spPr/>
    </dgm:pt>
    <dgm:pt modelId="{BCDA53C7-C435-A142-A696-300D38645EBE}" type="pres">
      <dgm:prSet presAssocID="{310B933F-2DC7-A04F-93FC-E4ED3FDD5648}" presName="hierChild4" presStyleCnt="0"/>
      <dgm:spPr/>
    </dgm:pt>
    <dgm:pt modelId="{5E1BACA9-E42B-9444-BED2-AEAD73504508}" type="pres">
      <dgm:prSet presAssocID="{310B933F-2DC7-A04F-93FC-E4ED3FDD5648}" presName="hierChild5" presStyleCnt="0"/>
      <dgm:spPr/>
    </dgm:pt>
    <dgm:pt modelId="{D7E6F92C-8CEC-D041-8F24-955EAC8F3D39}" type="pres">
      <dgm:prSet presAssocID="{F968A3F1-DADE-274B-8B2B-B7362B625AB5}" presName="hierChild5" presStyleCnt="0"/>
      <dgm:spPr/>
    </dgm:pt>
    <dgm:pt modelId="{DD3629F3-9863-324B-AC83-D64AEAD83801}" type="pres">
      <dgm:prSet presAssocID="{6B856E6D-C2B8-D44C-BB02-0EEB9D0DC47A}" presName="hierChild3" presStyleCnt="0"/>
      <dgm:spPr/>
    </dgm:pt>
  </dgm:ptLst>
  <dgm:cxnLst>
    <dgm:cxn modelId="{D6118D00-C61F-AD4E-9C8E-2FACA7A72159}" srcId="{3AFC13CD-1600-9842-BBFA-A1F24CEB74C5}" destId="{AB7BDA91-FB5D-A747-AABD-E545F0DBD0B4}" srcOrd="0" destOrd="0" parTransId="{99DB9455-5D25-4642-91F8-E7B50FF43C58}" sibTransId="{7CF5395C-C44D-1B49-9481-3A01826294D4}"/>
    <dgm:cxn modelId="{0FB5FF03-690F-144F-91F3-99A167FD52C7}" type="presOf" srcId="{74A57FD3-1207-6A4C-BF15-B3B10F3246C3}" destId="{07C8E917-A4EF-8048-976F-DA692F053778}" srcOrd="0" destOrd="0" presId="urn:microsoft.com/office/officeart/2005/8/layout/orgChart1"/>
    <dgm:cxn modelId="{EA38920E-EB0A-F445-9FA9-927D2238A69A}" type="presOf" srcId="{62FF419B-8FFD-3648-B10C-1E1DA08E54CF}" destId="{5FEEBBEF-6CAE-F342-94D3-DEB51A9DF95A}" srcOrd="1" destOrd="0" presId="urn:microsoft.com/office/officeart/2005/8/layout/orgChart1"/>
    <dgm:cxn modelId="{33642A1B-12FD-384E-9EE0-77B451C1D058}" type="presOf" srcId="{6A2896F5-D949-4543-BEC1-5F42FA4D1A36}" destId="{944E6F90-33A8-E44B-B475-78F9BCB47DC3}" srcOrd="0" destOrd="0" presId="urn:microsoft.com/office/officeart/2005/8/layout/orgChart1"/>
    <dgm:cxn modelId="{6F05021D-8F45-6544-BEF9-1C65CDD6E3B4}" type="presOf" srcId="{C422B3E5-B67F-264B-B35F-43DC7982A8AB}" destId="{940D766C-9824-C043-ADF5-10D2E777F6F1}" srcOrd="0" destOrd="0" presId="urn:microsoft.com/office/officeart/2005/8/layout/orgChart1"/>
    <dgm:cxn modelId="{55BC381F-8924-F845-9AA7-2922A1225083}" type="presOf" srcId="{3A10E1E2-3E53-BF46-8552-CBDD37000CD9}" destId="{71C43AFF-A9B6-9648-851D-ADADE9B229BA}" srcOrd="1" destOrd="0" presId="urn:microsoft.com/office/officeart/2005/8/layout/orgChart1"/>
    <dgm:cxn modelId="{FF9D3B20-BA64-9045-9E48-87C984BC99CD}" srcId="{6B856E6D-C2B8-D44C-BB02-0EEB9D0DC47A}" destId="{3D3E4EA6-2C82-1B46-BC87-C3581ED81B5F}" srcOrd="1" destOrd="0" parTransId="{D756E4B5-21F6-9940-B8BC-8BD7E2F71E1A}" sibTransId="{1A64B9D4-DC62-174E-961B-254F69C70C52}"/>
    <dgm:cxn modelId="{85F38C20-3A90-F443-8B87-845E6DE5A675}" type="presOf" srcId="{EFDED4CD-C76D-BE4B-B4A1-8F01C9044944}" destId="{F9435A12-AB3C-6948-83A2-A8F6BDD95B92}" srcOrd="0" destOrd="0" presId="urn:microsoft.com/office/officeart/2005/8/layout/orgChart1"/>
    <dgm:cxn modelId="{AF68F020-E8C2-A94A-AE4A-A5081A763F9A}" type="presOf" srcId="{2A53D36C-C502-6B46-BAA1-73A63B28E033}" destId="{21F99438-AA21-F14A-8BA0-AB71C2C0633A}" srcOrd="1" destOrd="0" presId="urn:microsoft.com/office/officeart/2005/8/layout/orgChart1"/>
    <dgm:cxn modelId="{C06C9422-1097-0E47-A9EF-1C87C5DF9554}" srcId="{F968A3F1-DADE-274B-8B2B-B7362B625AB5}" destId="{310B933F-2DC7-A04F-93FC-E4ED3FDD5648}" srcOrd="1" destOrd="0" parTransId="{BAC81288-4514-F542-98FF-E29D7FF96A71}" sibTransId="{EF610B2B-85E6-D840-A41C-44AFB772C11B}"/>
    <dgm:cxn modelId="{C40E1225-FBD4-2F47-863E-E004B21C39B2}" type="presOf" srcId="{F968A3F1-DADE-274B-8B2B-B7362B625AB5}" destId="{61AF10DB-B6FA-3C45-BFAF-2D7944AA4956}" srcOrd="1" destOrd="0" presId="urn:microsoft.com/office/officeart/2005/8/layout/orgChart1"/>
    <dgm:cxn modelId="{4A421325-BD72-6A46-8FE8-78BE5D976CBF}" type="presOf" srcId="{62FF419B-8FFD-3648-B10C-1E1DA08E54CF}" destId="{BBDB9665-31BA-0742-B830-127D8C6B9D40}" srcOrd="0" destOrd="0" presId="urn:microsoft.com/office/officeart/2005/8/layout/orgChart1"/>
    <dgm:cxn modelId="{77255229-4F5E-784E-AAE6-49B2625E0274}" type="presOf" srcId="{F968A3F1-DADE-274B-8B2B-B7362B625AB5}" destId="{48269B82-D03E-4E40-B941-AED5A178FBA6}" srcOrd="0" destOrd="0" presId="urn:microsoft.com/office/officeart/2005/8/layout/orgChart1"/>
    <dgm:cxn modelId="{BDCDE62C-1B22-6A45-B03A-6583A1D55BCA}" type="presOf" srcId="{0714C688-014C-B947-B995-799D5CBD1A77}" destId="{0BFA0B6B-1201-3C4F-B7B0-4C66961C85B5}" srcOrd="0" destOrd="0" presId="urn:microsoft.com/office/officeart/2005/8/layout/orgChart1"/>
    <dgm:cxn modelId="{9B74E32F-5769-E74A-85FA-9D9B6AAE6970}" srcId="{F968A3F1-DADE-274B-8B2B-B7362B625AB5}" destId="{3A10E1E2-3E53-BF46-8552-CBDD37000CD9}" srcOrd="0" destOrd="0" parTransId="{3714EDD2-5516-C841-80A0-0690D22E60A6}" sibTransId="{D07DABA8-D5FE-7B45-A197-8105C750D4FB}"/>
    <dgm:cxn modelId="{EFF16130-0984-1043-89B3-98C94901F2D8}" type="presOf" srcId="{949518F3-DFE2-9243-8331-20A010CE8273}" destId="{ECC2DF1F-11F2-5549-9A93-C854D86E9685}" srcOrd="0" destOrd="0" presId="urn:microsoft.com/office/officeart/2005/8/layout/orgChart1"/>
    <dgm:cxn modelId="{EB510D33-5FD4-4547-B0DA-F83AD9457D7A}" type="presOf" srcId="{8381830C-4630-D946-A8C9-82C174AAB3C9}" destId="{9FBA988E-1537-EB42-9A4D-CFDF8C7DDFDB}" srcOrd="1" destOrd="0" presId="urn:microsoft.com/office/officeart/2005/8/layout/orgChart1"/>
    <dgm:cxn modelId="{27507E36-1613-8549-BB62-8AC4CE6D1C98}" srcId="{8381830C-4630-D946-A8C9-82C174AAB3C9}" destId="{8A7B00E1-295F-BC4F-9B5A-CA7CD3F9EBAF}" srcOrd="0" destOrd="0" parTransId="{C422B3E5-B67F-264B-B35F-43DC7982A8AB}" sibTransId="{045221B3-624D-8E45-A62B-186CBAE9F7A3}"/>
    <dgm:cxn modelId="{18C0F53D-05F9-4040-BD53-5A807E3C0F97}" type="presOf" srcId="{3D3E4EA6-2C82-1B46-BC87-C3581ED81B5F}" destId="{037C37EB-1D31-E544-A470-7A6978BDA2DB}" srcOrd="1" destOrd="0" presId="urn:microsoft.com/office/officeart/2005/8/layout/orgChart1"/>
    <dgm:cxn modelId="{9B29623E-510A-774E-8A52-D651E7AA2497}" type="presOf" srcId="{8381830C-4630-D946-A8C9-82C174AAB3C9}" destId="{C70BF398-E9A2-4F44-B06E-F1CD26F11020}" srcOrd="0" destOrd="0" presId="urn:microsoft.com/office/officeart/2005/8/layout/orgChart1"/>
    <dgm:cxn modelId="{D581583F-533A-7B42-9091-5555EAFEF27F}" type="presOf" srcId="{1CE4E273-1A74-9048-9B29-D8E6404CCEB7}" destId="{F9F6D699-EE72-8549-A0F3-BFAD5C31EC67}" srcOrd="0" destOrd="0" presId="urn:microsoft.com/office/officeart/2005/8/layout/orgChart1"/>
    <dgm:cxn modelId="{A5A0A540-3D30-184E-9E7E-3298C603A0A9}" srcId="{9C0CFC37-0F2B-AC48-BC19-0ACDC9E87EF6}" destId="{3AFC13CD-1600-9842-BBFA-A1F24CEB74C5}" srcOrd="0" destOrd="0" parTransId="{89E03241-B3F2-8A43-9A6A-0DC8D2D553B6}" sibTransId="{6F159345-726E-5D47-A731-66925794EB16}"/>
    <dgm:cxn modelId="{3985DE43-DF19-9345-96DF-3A87D314A618}" srcId="{1CE4E273-1A74-9048-9B29-D8E6404CCEB7}" destId="{9C0CFC37-0F2B-AC48-BC19-0ACDC9E87EF6}" srcOrd="0" destOrd="0" parTransId="{4135B550-9DB0-E043-A552-7BC62A04748E}" sibTransId="{825B8D39-7470-AB44-A925-EE5B1348518F}"/>
    <dgm:cxn modelId="{8246F544-45E9-7D46-8C74-0DD2539572AF}" type="presOf" srcId="{DF8CB0F5-BDE9-0B43-ACFA-7E5B06581EC0}" destId="{EDCD00BE-AA04-0144-82B7-824B28CEF658}" srcOrd="1" destOrd="0" presId="urn:microsoft.com/office/officeart/2005/8/layout/orgChart1"/>
    <dgm:cxn modelId="{F7342946-C3D1-6046-A4FE-6D0B47D2269D}" type="presOf" srcId="{310B933F-2DC7-A04F-93FC-E4ED3FDD5648}" destId="{8C76FF03-3531-4044-9B7E-779CED092476}" srcOrd="1" destOrd="0" presId="urn:microsoft.com/office/officeart/2005/8/layout/orgChart1"/>
    <dgm:cxn modelId="{84A9ED47-27CC-9248-B975-CAE3230FC84C}" type="presOf" srcId="{AB7BDA91-FB5D-A747-AABD-E545F0DBD0B4}" destId="{162421AE-FEFC-C44B-872B-DE9B1D774243}" srcOrd="1" destOrd="0" presId="urn:microsoft.com/office/officeart/2005/8/layout/orgChart1"/>
    <dgm:cxn modelId="{AA3D994C-FF38-2F4B-8BA5-B23F12183FEA}" type="presOf" srcId="{C584C798-A69F-B442-AE79-5FA919197A6B}" destId="{659AF27E-CF8D-BC40-8681-65791329513B}" srcOrd="0" destOrd="0" presId="urn:microsoft.com/office/officeart/2005/8/layout/orgChart1"/>
    <dgm:cxn modelId="{6FA51D50-46B0-544B-B1F9-387027B381D2}" type="presOf" srcId="{B492AA28-73A6-464F-BCB0-8BB8B80D0CD6}" destId="{B4B5CECB-3ADA-FA4C-A7AA-92DA4A290AD6}" srcOrd="1" destOrd="0" presId="urn:microsoft.com/office/officeart/2005/8/layout/orgChart1"/>
    <dgm:cxn modelId="{67142953-C7FE-B942-A637-776B2AD42A43}" type="presOf" srcId="{382A0CA0-47A2-8040-8389-A77188150BF7}" destId="{FBEE3D96-2BBD-ED46-83BF-23CF19FB8961}" srcOrd="1" destOrd="0" presId="urn:microsoft.com/office/officeart/2005/8/layout/orgChart1"/>
    <dgm:cxn modelId="{44C09354-4D5E-514B-B70B-D2D132D5F362}" type="presOf" srcId="{3AFC13CD-1600-9842-BBFA-A1F24CEB74C5}" destId="{406D4038-4760-8549-BFA9-527CD58862F2}" srcOrd="0" destOrd="0" presId="urn:microsoft.com/office/officeart/2005/8/layout/orgChart1"/>
    <dgm:cxn modelId="{FB9A7F59-0895-1C4D-B1BC-8EE2F9BC2BF9}" type="presOf" srcId="{1CE4E273-1A74-9048-9B29-D8E6404CCEB7}" destId="{4C20F8F3-ADB5-9847-9F54-7AE7F711AEBC}" srcOrd="1" destOrd="0" presId="urn:microsoft.com/office/officeart/2005/8/layout/orgChart1"/>
    <dgm:cxn modelId="{580ABA5C-E200-8843-A595-0EF37C3499F0}" type="presOf" srcId="{EFDED4CD-C76D-BE4B-B4A1-8F01C9044944}" destId="{3A4DCD3A-B3C9-9B44-8494-338B6BA3158B}" srcOrd="1" destOrd="0" presId="urn:microsoft.com/office/officeart/2005/8/layout/orgChart1"/>
    <dgm:cxn modelId="{925B1A5D-8DEA-EF46-82A5-AF5476F752EF}" type="presOf" srcId="{9C0CFC37-0F2B-AC48-BC19-0ACDC9E87EF6}" destId="{C54B9C47-B276-8C41-B465-241C395E25C6}" srcOrd="1" destOrd="0" presId="urn:microsoft.com/office/officeart/2005/8/layout/orgChart1"/>
    <dgm:cxn modelId="{20A16E5F-A219-0E49-BFF5-998D3831CDE6}" type="presOf" srcId="{C59703B9-8541-1440-9656-21FF7F910FBD}" destId="{838A7536-B0D7-194A-AA6B-0403B56C04AD}" srcOrd="1" destOrd="0" presId="urn:microsoft.com/office/officeart/2005/8/layout/orgChart1"/>
    <dgm:cxn modelId="{22A9BF61-1645-7248-841C-F1339E33EF36}" type="presOf" srcId="{DF8CB0F5-BDE9-0B43-ACFA-7E5B06581EC0}" destId="{E244F009-290B-9940-9B03-F22EFA62C76A}" srcOrd="0" destOrd="0" presId="urn:microsoft.com/office/officeart/2005/8/layout/orgChart1"/>
    <dgm:cxn modelId="{98001C63-89AD-B94B-A6FB-639109145BB0}" type="presOf" srcId="{4135B550-9DB0-E043-A552-7BC62A04748E}" destId="{D3CCFFBD-F63B-6E4F-9781-B50AA0849F6A}" srcOrd="0" destOrd="0" presId="urn:microsoft.com/office/officeart/2005/8/layout/orgChart1"/>
    <dgm:cxn modelId="{D9E52068-B0F5-D042-9BF3-78AE8DEBF07C}" type="presOf" srcId="{2A53D36C-C502-6B46-BAA1-73A63B28E033}" destId="{C4AF90A3-ABF0-054A-A3D0-D3640BBFD70E}" srcOrd="0" destOrd="0" presId="urn:microsoft.com/office/officeart/2005/8/layout/orgChart1"/>
    <dgm:cxn modelId="{5474956B-B158-7F44-B480-3A7A44FD1D8E}" type="presOf" srcId="{310B933F-2DC7-A04F-93FC-E4ED3FDD5648}" destId="{E57A93DF-AC52-EF46-9217-E327A0F30639}" srcOrd="0" destOrd="0" presId="urn:microsoft.com/office/officeart/2005/8/layout/orgChart1"/>
    <dgm:cxn modelId="{AB09D56C-BCB3-F54A-A526-98CA427AF205}" srcId="{2A53D36C-C502-6B46-BAA1-73A63B28E033}" destId="{382A0CA0-47A2-8040-8389-A77188150BF7}" srcOrd="1" destOrd="0" parTransId="{74A57FD3-1207-6A4C-BF15-B3B10F3246C3}" sibTransId="{A750F1DB-0AD0-B54B-BBD5-4B7B541E50CB}"/>
    <dgm:cxn modelId="{3118CF75-BF84-1949-B24E-D7207DDE4E39}" type="presOf" srcId="{AB7BDA91-FB5D-A747-AABD-E545F0DBD0B4}" destId="{39D9F3FD-B208-F04B-BCA7-358A3CBA9BE2}" srcOrd="0" destOrd="0" presId="urn:microsoft.com/office/officeart/2005/8/layout/orgChart1"/>
    <dgm:cxn modelId="{247DE475-BC45-624D-90B7-6BB47A617BE1}" type="presOf" srcId="{C86881DD-A014-0949-BB0C-E6259E462DD9}" destId="{1A7607A1-2E11-4444-A1C5-CAE5214F40CB}" srcOrd="1" destOrd="0" presId="urn:microsoft.com/office/officeart/2005/8/layout/orgChart1"/>
    <dgm:cxn modelId="{2D83E176-7FDB-0449-B1A6-6D59FCD2B64E}" type="presOf" srcId="{866A98F1-F457-9C47-BBA8-2B937B91F12A}" destId="{DBBDD150-C987-CF49-808B-82306E347E2F}" srcOrd="0" destOrd="0" presId="urn:microsoft.com/office/officeart/2005/8/layout/orgChart1"/>
    <dgm:cxn modelId="{51650C7A-7FF3-1F4B-BFFA-C1898E9A1603}" type="presOf" srcId="{2744937D-BB2D-2440-A73A-4702E3B1BE20}" destId="{C13A09B7-D81D-0345-8829-8EA0338DA10D}" srcOrd="1" destOrd="0" presId="urn:microsoft.com/office/officeart/2005/8/layout/orgChart1"/>
    <dgm:cxn modelId="{0762C081-54DD-EF4B-8E11-CD75A947B24B}" type="presOf" srcId="{E831453F-FC70-2648-9071-A39657380D42}" destId="{F224947B-3420-3D42-99BB-C87A726473B7}" srcOrd="0" destOrd="0" presId="urn:microsoft.com/office/officeart/2005/8/layout/orgChart1"/>
    <dgm:cxn modelId="{0190E182-7563-EE43-A968-AED2A5A8FD64}" srcId="{C86881DD-A014-0949-BB0C-E6259E462DD9}" destId="{2A53D36C-C502-6B46-BAA1-73A63B28E033}" srcOrd="0" destOrd="0" parTransId="{0EDA8E90-5347-F344-9834-196C79BD41AC}" sibTransId="{751FC2D8-7C86-014B-B57F-E298B6D94B02}"/>
    <dgm:cxn modelId="{D87FC483-6134-714B-B3C3-F8E6CA4AA250}" type="presOf" srcId="{D756E4B5-21F6-9940-B8BC-8BD7E2F71E1A}" destId="{3476CA80-4973-554E-B80F-03B06B13B1A6}" srcOrd="0" destOrd="0" presId="urn:microsoft.com/office/officeart/2005/8/layout/orgChart1"/>
    <dgm:cxn modelId="{EC783985-6E25-FC4A-B6C1-DC9CD571B99C}" type="presOf" srcId="{89E03241-B3F2-8A43-9A6A-0DC8D2D553B6}" destId="{79B49DEE-A8FA-4444-B61F-87F73AC80876}" srcOrd="0" destOrd="0" presId="urn:microsoft.com/office/officeart/2005/8/layout/orgChart1"/>
    <dgm:cxn modelId="{B661A586-F619-5847-B5AA-6001FAF61F8A}" type="presOf" srcId="{8F7CD05A-C181-FB4C-BD06-0E46FEF706A9}" destId="{E2671B68-4553-A740-8E63-CBBE5274D732}" srcOrd="0" destOrd="0" presId="urn:microsoft.com/office/officeart/2005/8/layout/orgChart1"/>
    <dgm:cxn modelId="{0DB55287-C70E-D443-BF94-9A02A795339D}" type="presOf" srcId="{836BEA00-9823-114E-99BA-42313F711A62}" destId="{0162F0AE-E6A1-194B-93CE-C62FBD3187E7}" srcOrd="0" destOrd="0" presId="urn:microsoft.com/office/officeart/2005/8/layout/orgChart1"/>
    <dgm:cxn modelId="{37357887-42A2-5844-B4A2-6AD9A846FE55}" srcId="{6B856E6D-C2B8-D44C-BB02-0EEB9D0DC47A}" destId="{DF8CB0F5-BDE9-0B43-ACFA-7E5B06581EC0}" srcOrd="2" destOrd="0" parTransId="{1EC375EA-F1E3-D14D-A7FE-52516C4F232D}" sibTransId="{0D9AE078-6B2F-7B42-A49C-F7CEA4BB8869}"/>
    <dgm:cxn modelId="{EB9A1088-06BF-2A47-AB9F-F339ABBE6067}" srcId="{C584C798-A69F-B442-AE79-5FA919197A6B}" destId="{6B856E6D-C2B8-D44C-BB02-0EEB9D0DC47A}" srcOrd="0" destOrd="0" parTransId="{7B67A74D-15AE-C741-9359-2C11C74C2281}" sibTransId="{8FC69754-250C-094F-A104-88C66C016382}"/>
    <dgm:cxn modelId="{09A8FC90-3FB5-8D48-A1C6-F79FD1CFC419}" srcId="{2A53D36C-C502-6B46-BAA1-73A63B28E033}" destId="{C59703B9-8541-1440-9656-21FF7F910FBD}" srcOrd="2" destOrd="0" parTransId="{949518F3-DFE2-9243-8331-20A010CE8273}" sibTransId="{03F88083-F035-7148-97CE-8E17241048A7}"/>
    <dgm:cxn modelId="{1CAD4E93-FBB5-FC45-BC76-1738121C5741}" type="presOf" srcId="{2744937D-BB2D-2440-A73A-4702E3B1BE20}" destId="{50AF284A-F41E-BA41-A24E-3F0971720340}" srcOrd="0" destOrd="0" presId="urn:microsoft.com/office/officeart/2005/8/layout/orgChart1"/>
    <dgm:cxn modelId="{07E7B293-B293-9643-BF19-127F046A9715}" type="presOf" srcId="{EC8566C8-1D3C-7A4B-A978-127DEBC96AC6}" destId="{91567B9B-8744-3141-BCC9-D4C501FBA592}" srcOrd="0" destOrd="0" presId="urn:microsoft.com/office/officeart/2005/8/layout/orgChart1"/>
    <dgm:cxn modelId="{1F006A95-17F6-4D4D-8DA0-E9F7867A9DB0}" srcId="{DF8CB0F5-BDE9-0B43-ACFA-7E5B06581EC0}" destId="{1CE4E273-1A74-9048-9B29-D8E6404CCEB7}" srcOrd="0" destOrd="0" parTransId="{EC8566C8-1D3C-7A4B-A978-127DEBC96AC6}" sibTransId="{194382DA-D580-D040-BF52-A159FBA78945}"/>
    <dgm:cxn modelId="{E11A7295-A632-2C4E-AF64-A2868FCD9111}" type="presOf" srcId="{C86881DD-A014-0949-BB0C-E6259E462DD9}" destId="{048FBD47-68C7-D54A-808E-6C8B3D278D68}" srcOrd="0" destOrd="0" presId="urn:microsoft.com/office/officeart/2005/8/layout/orgChart1"/>
    <dgm:cxn modelId="{D943A495-E19B-1F47-B34A-45C98BB59952}" type="presOf" srcId="{8A7B00E1-295F-BC4F-9B5A-CA7CD3F9EBAF}" destId="{A8C29C4F-1C53-6D4F-8940-CC9AA97C10E3}" srcOrd="1" destOrd="0" presId="urn:microsoft.com/office/officeart/2005/8/layout/orgChart1"/>
    <dgm:cxn modelId="{B9C66998-F9C4-F34A-B73F-4DFA18E7C565}" type="presOf" srcId="{BAC81288-4514-F542-98FF-E29D7FF96A71}" destId="{63E15E61-FB54-614B-A091-475D162FFD27}" srcOrd="0" destOrd="0" presId="urn:microsoft.com/office/officeart/2005/8/layout/orgChart1"/>
    <dgm:cxn modelId="{BBA0D498-B9A7-304B-B5D6-ECBBE19073AF}" type="presOf" srcId="{9C0CFC37-0F2B-AC48-BC19-0ACDC9E87EF6}" destId="{7C42C028-35F8-4449-836B-A47673E8CC4D}" srcOrd="0" destOrd="0" presId="urn:microsoft.com/office/officeart/2005/8/layout/orgChart1"/>
    <dgm:cxn modelId="{DA35659B-6FA0-5041-9EEB-12A32406102B}" type="presOf" srcId="{B492AA28-73A6-464F-BCB0-8BB8B80D0CD6}" destId="{8CF4E416-EB7B-4141-A5C8-8DC400BAC8EE}" srcOrd="0" destOrd="0" presId="urn:microsoft.com/office/officeart/2005/8/layout/orgChart1"/>
    <dgm:cxn modelId="{C4B8F79C-2679-FB4C-B56C-0BFF5B777FBB}" type="presOf" srcId="{6B856E6D-C2B8-D44C-BB02-0EEB9D0DC47A}" destId="{2BA4CC85-4007-2649-946D-757E4583E53B}" srcOrd="0" destOrd="0" presId="urn:microsoft.com/office/officeart/2005/8/layout/orgChart1"/>
    <dgm:cxn modelId="{094EDAA4-5452-7240-ADD0-356B986D51E6}" type="presOf" srcId="{3D3E4EA6-2C82-1B46-BC87-C3581ED81B5F}" destId="{BCE890F4-077F-F840-9DA5-3D26E5063F64}" srcOrd="0" destOrd="0" presId="urn:microsoft.com/office/officeart/2005/8/layout/orgChart1"/>
    <dgm:cxn modelId="{F656DEA6-3EA6-E846-BC56-368E7322C3DB}" type="presOf" srcId="{3A10E1E2-3E53-BF46-8552-CBDD37000CD9}" destId="{2CF15798-B66F-7C41-9A53-453110377A90}" srcOrd="0" destOrd="0" presId="urn:microsoft.com/office/officeart/2005/8/layout/orgChart1"/>
    <dgm:cxn modelId="{0CC9FAA6-5976-DB48-BF88-450035403B34}" srcId="{1CE4E273-1A74-9048-9B29-D8E6404CCEB7}" destId="{0714C688-014C-B947-B995-799D5CBD1A77}" srcOrd="2" destOrd="0" parTransId="{836BEA00-9823-114E-99BA-42313F711A62}" sibTransId="{BE44F515-CAB8-9141-A53F-096EBA520A3B}"/>
    <dgm:cxn modelId="{2BE342AA-E169-B543-9CB2-23173EFD9CF5}" srcId="{C59703B9-8541-1440-9656-21FF7F910FBD}" destId="{8381830C-4630-D946-A8C9-82C174AAB3C9}" srcOrd="0" destOrd="0" parTransId="{C50F7AA4-BE3F-7644-8F18-9E48C45BB545}" sibTransId="{C7FB35B8-7E3E-E443-B070-8188C8649D00}"/>
    <dgm:cxn modelId="{32E439AF-AD47-9F48-838F-248F568DC227}" type="presOf" srcId="{055DBFD8-53E2-3148-8177-4FA492F179CD}" destId="{C826D3F1-FB63-B94E-A65E-FEC12DA598F8}" srcOrd="0" destOrd="0" presId="urn:microsoft.com/office/officeart/2005/8/layout/orgChart1"/>
    <dgm:cxn modelId="{3E12D0AF-42AF-BD4C-98EF-C2FB05C92E89}" type="presOf" srcId="{3AFC13CD-1600-9842-BBFA-A1F24CEB74C5}" destId="{4B2423FF-CE9B-A148-A034-38E5C3A64823}" srcOrd="1" destOrd="0" presId="urn:microsoft.com/office/officeart/2005/8/layout/orgChart1"/>
    <dgm:cxn modelId="{16B263B2-E480-414F-9ABA-6F66BE65F608}" type="presOf" srcId="{1B6095C9-779F-8A4E-A4D7-2A4B86A0EB54}" destId="{2428C02C-A890-5641-A883-5C3A493359C4}" srcOrd="0" destOrd="0" presId="urn:microsoft.com/office/officeart/2005/8/layout/orgChart1"/>
    <dgm:cxn modelId="{621386B2-FA56-144F-BD3E-44D78117AB10}" type="presOf" srcId="{1EC375EA-F1E3-D14D-A7FE-52516C4F232D}" destId="{009B16E2-4E5C-D144-ABEC-7F87E82DAB1A}" srcOrd="0" destOrd="0" presId="urn:microsoft.com/office/officeart/2005/8/layout/orgChart1"/>
    <dgm:cxn modelId="{D796D3B4-7506-D047-8431-A27E495600D3}" srcId="{3AFC13CD-1600-9842-BBFA-A1F24CEB74C5}" destId="{2744937D-BB2D-2440-A73A-4702E3B1BE20}" srcOrd="1" destOrd="0" parTransId="{6A2896F5-D949-4543-BEC1-5F42FA4D1A36}" sibTransId="{28F8B500-0144-A241-9DCD-EC2DDDE38237}"/>
    <dgm:cxn modelId="{CCE5E6B9-0C51-6847-A500-9681DCC2480B}" srcId="{6B856E6D-C2B8-D44C-BB02-0EEB9D0DC47A}" destId="{F968A3F1-DADE-274B-8B2B-B7362B625AB5}" srcOrd="3" destOrd="0" parTransId="{866A98F1-F457-9C47-BBA8-2B937B91F12A}" sibTransId="{DBECB149-E90A-834B-879E-9AB41E46F0F9}"/>
    <dgm:cxn modelId="{1F55C0BE-A8C8-4040-8A01-A979FD1619FA}" type="presOf" srcId="{C59703B9-8541-1440-9656-21FF7F910FBD}" destId="{B19FB4B4-2F6D-3F4E-970F-9294B18D5A1D}" srcOrd="0" destOrd="0" presId="urn:microsoft.com/office/officeart/2005/8/layout/orgChart1"/>
    <dgm:cxn modelId="{551B0FC8-3EC2-AE45-900C-4FC774E61632}" srcId="{6B856E6D-C2B8-D44C-BB02-0EEB9D0DC47A}" destId="{C86881DD-A014-0949-BB0C-E6259E462DD9}" srcOrd="0" destOrd="0" parTransId="{E831453F-FC70-2648-9071-A39657380D42}" sibTransId="{DFF5DC95-C052-0F45-AB3F-9FB474796812}"/>
    <dgm:cxn modelId="{0E4754D0-568F-A84B-87A9-8BF136A7A289}" srcId="{8381830C-4630-D946-A8C9-82C174AAB3C9}" destId="{62FF419B-8FFD-3648-B10C-1E1DA08E54CF}" srcOrd="1" destOrd="0" parTransId="{1B6095C9-779F-8A4E-A4D7-2A4B86A0EB54}" sibTransId="{1C3D0232-4DEE-A04F-A828-E644EB2B8398}"/>
    <dgm:cxn modelId="{4CD170DA-1269-D043-B83C-42B206375116}" type="presOf" srcId="{C50F7AA4-BE3F-7644-8F18-9E48C45BB545}" destId="{5B7C28E8-2E63-8545-B34D-5930E8B020A8}" srcOrd="0" destOrd="0" presId="urn:microsoft.com/office/officeart/2005/8/layout/orgChart1"/>
    <dgm:cxn modelId="{448E1EDC-D84A-E447-8A84-F49D1CF3BDE3}" type="presOf" srcId="{3714EDD2-5516-C841-80A0-0690D22E60A6}" destId="{601E4A49-750F-5545-A0FF-82629B9CDA6E}" srcOrd="0" destOrd="0" presId="urn:microsoft.com/office/officeart/2005/8/layout/orgChart1"/>
    <dgm:cxn modelId="{7BC883DE-60ED-0846-895B-B637E533C2BE}" type="presOf" srcId="{0714C688-014C-B947-B995-799D5CBD1A77}" destId="{3B213355-C322-2741-ACEE-9A4946F7224C}" srcOrd="1" destOrd="0" presId="urn:microsoft.com/office/officeart/2005/8/layout/orgChart1"/>
    <dgm:cxn modelId="{82E29DE4-D807-B943-89B1-33F76E3A9A5F}" type="presOf" srcId="{0EDA8E90-5347-F344-9834-196C79BD41AC}" destId="{1C6912B8-7E5F-DB4F-91BA-21FD203F5242}" srcOrd="0" destOrd="0" presId="urn:microsoft.com/office/officeart/2005/8/layout/orgChart1"/>
    <dgm:cxn modelId="{D7B451E6-E873-E947-A6F7-2B79253C1E01}" type="presOf" srcId="{6B856E6D-C2B8-D44C-BB02-0EEB9D0DC47A}" destId="{E75B4DEA-A4D8-D34D-88BC-F6DA88601AFE}" srcOrd="1" destOrd="0" presId="urn:microsoft.com/office/officeart/2005/8/layout/orgChart1"/>
    <dgm:cxn modelId="{EC7E0DED-2B9D-4647-8577-0F3A19F6702D}" srcId="{2A53D36C-C502-6B46-BAA1-73A63B28E033}" destId="{B492AA28-73A6-464F-BCB0-8BB8B80D0CD6}" srcOrd="0" destOrd="0" parTransId="{055DBFD8-53E2-3148-8177-4FA492F179CD}" sibTransId="{0B9A3BBF-E3D7-D64D-B443-047DA315B4BA}"/>
    <dgm:cxn modelId="{5D31AAEF-7151-4E4C-9B17-C13CB6A9A219}" srcId="{1CE4E273-1A74-9048-9B29-D8E6404CCEB7}" destId="{EFDED4CD-C76D-BE4B-B4A1-8F01C9044944}" srcOrd="1" destOrd="0" parTransId="{8F7CD05A-C181-FB4C-BD06-0E46FEF706A9}" sibTransId="{F9EB949B-FCE7-6043-A423-F8C2B245CB3A}"/>
    <dgm:cxn modelId="{54FF9DF6-D541-C04F-BA6D-43E8A6E2E26B}" type="presOf" srcId="{382A0CA0-47A2-8040-8389-A77188150BF7}" destId="{637D305C-3316-EC4C-85B0-5876A236CA55}" srcOrd="0" destOrd="0" presId="urn:microsoft.com/office/officeart/2005/8/layout/orgChart1"/>
    <dgm:cxn modelId="{35154FFA-E4FD-9C4E-AAFD-30B74DBC621D}" type="presOf" srcId="{8A7B00E1-295F-BC4F-9B5A-CA7CD3F9EBAF}" destId="{FA6830A6-09BA-9D40-951D-BD0EA229C1CA}" srcOrd="0" destOrd="0" presId="urn:microsoft.com/office/officeart/2005/8/layout/orgChart1"/>
    <dgm:cxn modelId="{13CCEBFA-CE79-9248-B548-76C45903EF18}" type="presOf" srcId="{99DB9455-5D25-4642-91F8-E7B50FF43C58}" destId="{9F5AD385-0717-6449-B434-DB25EFC5A5B4}" srcOrd="0" destOrd="0" presId="urn:microsoft.com/office/officeart/2005/8/layout/orgChart1"/>
    <dgm:cxn modelId="{ABF20E0F-AC09-754C-8D11-2C613852E971}" type="presParOf" srcId="{659AF27E-CF8D-BC40-8681-65791329513B}" destId="{4A1642F6-20CB-784D-B4A2-C1BA2C7DC480}" srcOrd="0" destOrd="0" presId="urn:microsoft.com/office/officeart/2005/8/layout/orgChart1"/>
    <dgm:cxn modelId="{971A9A5F-880B-1A45-8F4F-F1A1E5777125}" type="presParOf" srcId="{4A1642F6-20CB-784D-B4A2-C1BA2C7DC480}" destId="{0A785438-BCA8-FB4E-93D2-0EDDAE3289BC}" srcOrd="0" destOrd="0" presId="urn:microsoft.com/office/officeart/2005/8/layout/orgChart1"/>
    <dgm:cxn modelId="{396DE764-5AA5-1F44-9B0F-56061652C019}" type="presParOf" srcId="{0A785438-BCA8-FB4E-93D2-0EDDAE3289BC}" destId="{2BA4CC85-4007-2649-946D-757E4583E53B}" srcOrd="0" destOrd="0" presId="urn:microsoft.com/office/officeart/2005/8/layout/orgChart1"/>
    <dgm:cxn modelId="{1B2F0E9C-FDBE-A94D-B2D9-531A659B29C0}" type="presParOf" srcId="{0A785438-BCA8-FB4E-93D2-0EDDAE3289BC}" destId="{E75B4DEA-A4D8-D34D-88BC-F6DA88601AFE}" srcOrd="1" destOrd="0" presId="urn:microsoft.com/office/officeart/2005/8/layout/orgChart1"/>
    <dgm:cxn modelId="{7F257A68-6A55-1845-9F0A-8FFCFBE2DD92}" type="presParOf" srcId="{4A1642F6-20CB-784D-B4A2-C1BA2C7DC480}" destId="{12B6742A-9CD3-A941-B30B-6E3685B2B30F}" srcOrd="1" destOrd="0" presId="urn:microsoft.com/office/officeart/2005/8/layout/orgChart1"/>
    <dgm:cxn modelId="{E13C2006-5BF3-E34E-AE11-7622FD5B677C}" type="presParOf" srcId="{12B6742A-9CD3-A941-B30B-6E3685B2B30F}" destId="{F224947B-3420-3D42-99BB-C87A726473B7}" srcOrd="0" destOrd="0" presId="urn:microsoft.com/office/officeart/2005/8/layout/orgChart1"/>
    <dgm:cxn modelId="{43F3DC2E-935E-4F41-8C27-4205F3DB6FFE}" type="presParOf" srcId="{12B6742A-9CD3-A941-B30B-6E3685B2B30F}" destId="{773B770E-216A-C947-B511-294DE4484C72}" srcOrd="1" destOrd="0" presId="urn:microsoft.com/office/officeart/2005/8/layout/orgChart1"/>
    <dgm:cxn modelId="{3D2DEF12-0402-5D49-8427-B37E186AA459}" type="presParOf" srcId="{773B770E-216A-C947-B511-294DE4484C72}" destId="{82270AC0-91A0-274D-B843-F207853EC569}" srcOrd="0" destOrd="0" presId="urn:microsoft.com/office/officeart/2005/8/layout/orgChart1"/>
    <dgm:cxn modelId="{5220EC56-7157-C343-AEFB-11AA186B015B}" type="presParOf" srcId="{82270AC0-91A0-274D-B843-F207853EC569}" destId="{048FBD47-68C7-D54A-808E-6C8B3D278D68}" srcOrd="0" destOrd="0" presId="urn:microsoft.com/office/officeart/2005/8/layout/orgChart1"/>
    <dgm:cxn modelId="{4D28764C-6726-5B49-9F22-8EFE04DB2CE5}" type="presParOf" srcId="{82270AC0-91A0-274D-B843-F207853EC569}" destId="{1A7607A1-2E11-4444-A1C5-CAE5214F40CB}" srcOrd="1" destOrd="0" presId="urn:microsoft.com/office/officeart/2005/8/layout/orgChart1"/>
    <dgm:cxn modelId="{56B6E2A5-A024-2440-B796-C4DA7D4A26AB}" type="presParOf" srcId="{773B770E-216A-C947-B511-294DE4484C72}" destId="{6ABC040E-991C-5E41-B3B1-5257D1C02056}" srcOrd="1" destOrd="0" presId="urn:microsoft.com/office/officeart/2005/8/layout/orgChart1"/>
    <dgm:cxn modelId="{F9CDA2D3-0FF8-5B40-A24C-022A30782363}" type="presParOf" srcId="{6ABC040E-991C-5E41-B3B1-5257D1C02056}" destId="{1C6912B8-7E5F-DB4F-91BA-21FD203F5242}" srcOrd="0" destOrd="0" presId="urn:microsoft.com/office/officeart/2005/8/layout/orgChart1"/>
    <dgm:cxn modelId="{9692938F-51C7-6042-ABE3-54AF9E0ADABE}" type="presParOf" srcId="{6ABC040E-991C-5E41-B3B1-5257D1C02056}" destId="{625C7587-D44D-6F48-9556-E6703B321CFE}" srcOrd="1" destOrd="0" presId="urn:microsoft.com/office/officeart/2005/8/layout/orgChart1"/>
    <dgm:cxn modelId="{716102DC-85E6-4641-A618-0E5FB5C73A6C}" type="presParOf" srcId="{625C7587-D44D-6F48-9556-E6703B321CFE}" destId="{0A445A27-DA20-EB4D-82F0-64E6F50F47D2}" srcOrd="0" destOrd="0" presId="urn:microsoft.com/office/officeart/2005/8/layout/orgChart1"/>
    <dgm:cxn modelId="{20B25CFF-B9BE-8043-AA1C-9C6A326E104A}" type="presParOf" srcId="{0A445A27-DA20-EB4D-82F0-64E6F50F47D2}" destId="{C4AF90A3-ABF0-054A-A3D0-D3640BBFD70E}" srcOrd="0" destOrd="0" presId="urn:microsoft.com/office/officeart/2005/8/layout/orgChart1"/>
    <dgm:cxn modelId="{987A46F2-0608-154D-834C-C5F68216D6CD}" type="presParOf" srcId="{0A445A27-DA20-EB4D-82F0-64E6F50F47D2}" destId="{21F99438-AA21-F14A-8BA0-AB71C2C0633A}" srcOrd="1" destOrd="0" presId="urn:microsoft.com/office/officeart/2005/8/layout/orgChart1"/>
    <dgm:cxn modelId="{BCDF0E6D-60B6-D042-ABB6-BDE3318CB684}" type="presParOf" srcId="{625C7587-D44D-6F48-9556-E6703B321CFE}" destId="{ED08201C-2405-4A4B-9D86-BCE2BE03F03E}" srcOrd="1" destOrd="0" presId="urn:microsoft.com/office/officeart/2005/8/layout/orgChart1"/>
    <dgm:cxn modelId="{12CD1004-240C-1B43-9F80-B282A64BF967}" type="presParOf" srcId="{ED08201C-2405-4A4B-9D86-BCE2BE03F03E}" destId="{C826D3F1-FB63-B94E-A65E-FEC12DA598F8}" srcOrd="0" destOrd="0" presId="urn:microsoft.com/office/officeart/2005/8/layout/orgChart1"/>
    <dgm:cxn modelId="{22DCBDF0-8420-B743-94E4-BB48CC008441}" type="presParOf" srcId="{ED08201C-2405-4A4B-9D86-BCE2BE03F03E}" destId="{06C73CDC-A3D2-2649-9EB7-D79D3FF71B7C}" srcOrd="1" destOrd="0" presId="urn:microsoft.com/office/officeart/2005/8/layout/orgChart1"/>
    <dgm:cxn modelId="{13BD27B2-F6A4-B040-9308-29AE49E7A3A9}" type="presParOf" srcId="{06C73CDC-A3D2-2649-9EB7-D79D3FF71B7C}" destId="{6AD2760D-E5BE-0E42-9320-95955499BF82}" srcOrd="0" destOrd="0" presId="urn:microsoft.com/office/officeart/2005/8/layout/orgChart1"/>
    <dgm:cxn modelId="{3C796EDC-5CD2-3248-ADA7-A1CAB90F67B1}" type="presParOf" srcId="{6AD2760D-E5BE-0E42-9320-95955499BF82}" destId="{8CF4E416-EB7B-4141-A5C8-8DC400BAC8EE}" srcOrd="0" destOrd="0" presId="urn:microsoft.com/office/officeart/2005/8/layout/orgChart1"/>
    <dgm:cxn modelId="{1F4F44D6-A943-414E-9776-8BF5A6DFB871}" type="presParOf" srcId="{6AD2760D-E5BE-0E42-9320-95955499BF82}" destId="{B4B5CECB-3ADA-FA4C-A7AA-92DA4A290AD6}" srcOrd="1" destOrd="0" presId="urn:microsoft.com/office/officeart/2005/8/layout/orgChart1"/>
    <dgm:cxn modelId="{3AE6E54F-3447-EA44-8254-1B4B618C06B3}" type="presParOf" srcId="{06C73CDC-A3D2-2649-9EB7-D79D3FF71B7C}" destId="{339843CC-574E-EC4B-817C-1C198AA9E47D}" srcOrd="1" destOrd="0" presId="urn:microsoft.com/office/officeart/2005/8/layout/orgChart1"/>
    <dgm:cxn modelId="{2CC521C9-2B23-754E-9C0B-6B1B095640C2}" type="presParOf" srcId="{06C73CDC-A3D2-2649-9EB7-D79D3FF71B7C}" destId="{DF825981-2094-D442-B24E-1EA5ED104DF8}" srcOrd="2" destOrd="0" presId="urn:microsoft.com/office/officeart/2005/8/layout/orgChart1"/>
    <dgm:cxn modelId="{BAA6CCBC-7EFD-114B-B259-15170CD35CEB}" type="presParOf" srcId="{ED08201C-2405-4A4B-9D86-BCE2BE03F03E}" destId="{07C8E917-A4EF-8048-976F-DA692F053778}" srcOrd="2" destOrd="0" presId="urn:microsoft.com/office/officeart/2005/8/layout/orgChart1"/>
    <dgm:cxn modelId="{432E84D9-4127-9A4A-89E0-5EEE04578B10}" type="presParOf" srcId="{ED08201C-2405-4A4B-9D86-BCE2BE03F03E}" destId="{9D5163F6-9F7D-144A-9A76-963C0D3274A4}" srcOrd="3" destOrd="0" presId="urn:microsoft.com/office/officeart/2005/8/layout/orgChart1"/>
    <dgm:cxn modelId="{A684547F-88DA-5940-B818-34DD6D6A895D}" type="presParOf" srcId="{9D5163F6-9F7D-144A-9A76-963C0D3274A4}" destId="{83779647-A743-0C42-B5F6-86FA27F023D4}" srcOrd="0" destOrd="0" presId="urn:microsoft.com/office/officeart/2005/8/layout/orgChart1"/>
    <dgm:cxn modelId="{D7ADF8A6-37A8-574F-AB67-C40575C8FCB3}" type="presParOf" srcId="{83779647-A743-0C42-B5F6-86FA27F023D4}" destId="{637D305C-3316-EC4C-85B0-5876A236CA55}" srcOrd="0" destOrd="0" presId="urn:microsoft.com/office/officeart/2005/8/layout/orgChart1"/>
    <dgm:cxn modelId="{BFC251C0-2340-414F-B3E4-53C27EF33027}" type="presParOf" srcId="{83779647-A743-0C42-B5F6-86FA27F023D4}" destId="{FBEE3D96-2BBD-ED46-83BF-23CF19FB8961}" srcOrd="1" destOrd="0" presId="urn:microsoft.com/office/officeart/2005/8/layout/orgChart1"/>
    <dgm:cxn modelId="{028FA1BE-C2D2-8E4A-A867-A625CACC3E34}" type="presParOf" srcId="{9D5163F6-9F7D-144A-9A76-963C0D3274A4}" destId="{1BE7DC98-540D-5542-8A75-A0EB228E732B}" srcOrd="1" destOrd="0" presId="urn:microsoft.com/office/officeart/2005/8/layout/orgChart1"/>
    <dgm:cxn modelId="{B7F73B1A-C1D1-6441-8831-A967D3B4ABA7}" type="presParOf" srcId="{9D5163F6-9F7D-144A-9A76-963C0D3274A4}" destId="{71152209-2E83-9646-B1A6-52D42F994C68}" srcOrd="2" destOrd="0" presId="urn:microsoft.com/office/officeart/2005/8/layout/orgChart1"/>
    <dgm:cxn modelId="{4CFB366E-D64D-9B49-809A-7DBCD84562E9}" type="presParOf" srcId="{ED08201C-2405-4A4B-9D86-BCE2BE03F03E}" destId="{ECC2DF1F-11F2-5549-9A93-C854D86E9685}" srcOrd="4" destOrd="0" presId="urn:microsoft.com/office/officeart/2005/8/layout/orgChart1"/>
    <dgm:cxn modelId="{4BF6F3A4-9D16-9C4B-AACB-C46C4B4B3AD8}" type="presParOf" srcId="{ED08201C-2405-4A4B-9D86-BCE2BE03F03E}" destId="{B22A3DC8-B52A-174B-BDC5-9AEB755A40A2}" srcOrd="5" destOrd="0" presId="urn:microsoft.com/office/officeart/2005/8/layout/orgChart1"/>
    <dgm:cxn modelId="{3EF1C9CF-BBF5-B94A-B210-7DA4A8A3BBB9}" type="presParOf" srcId="{B22A3DC8-B52A-174B-BDC5-9AEB755A40A2}" destId="{9CFF3C32-4310-564B-8BB5-9CB65292555D}" srcOrd="0" destOrd="0" presId="urn:microsoft.com/office/officeart/2005/8/layout/orgChart1"/>
    <dgm:cxn modelId="{0DF63AF0-1009-3946-A779-0A6124826EFD}" type="presParOf" srcId="{9CFF3C32-4310-564B-8BB5-9CB65292555D}" destId="{B19FB4B4-2F6D-3F4E-970F-9294B18D5A1D}" srcOrd="0" destOrd="0" presId="urn:microsoft.com/office/officeart/2005/8/layout/orgChart1"/>
    <dgm:cxn modelId="{0A669C17-1BF5-204C-A8F1-BB45D01249C5}" type="presParOf" srcId="{9CFF3C32-4310-564B-8BB5-9CB65292555D}" destId="{838A7536-B0D7-194A-AA6B-0403B56C04AD}" srcOrd="1" destOrd="0" presId="urn:microsoft.com/office/officeart/2005/8/layout/orgChart1"/>
    <dgm:cxn modelId="{7E9D61C7-68F2-B14A-9CEB-E9DD9B22B889}" type="presParOf" srcId="{B22A3DC8-B52A-174B-BDC5-9AEB755A40A2}" destId="{0B184F18-CDAC-1E40-A526-5293EF0524FB}" srcOrd="1" destOrd="0" presId="urn:microsoft.com/office/officeart/2005/8/layout/orgChart1"/>
    <dgm:cxn modelId="{7B22EF08-2EB5-2B49-A2AD-F9574273630E}" type="presParOf" srcId="{0B184F18-CDAC-1E40-A526-5293EF0524FB}" destId="{5B7C28E8-2E63-8545-B34D-5930E8B020A8}" srcOrd="0" destOrd="0" presId="urn:microsoft.com/office/officeart/2005/8/layout/orgChart1"/>
    <dgm:cxn modelId="{08EDA0B3-6004-6749-81C3-B931C71C10C2}" type="presParOf" srcId="{0B184F18-CDAC-1E40-A526-5293EF0524FB}" destId="{94A9C90D-5D75-0E43-96EE-6950EE70F2B8}" srcOrd="1" destOrd="0" presId="urn:microsoft.com/office/officeart/2005/8/layout/orgChart1"/>
    <dgm:cxn modelId="{DA124656-421A-F349-93E4-705305CE6653}" type="presParOf" srcId="{94A9C90D-5D75-0E43-96EE-6950EE70F2B8}" destId="{2255D4A9-A2BE-1041-8E0E-525BDD5E445A}" srcOrd="0" destOrd="0" presId="urn:microsoft.com/office/officeart/2005/8/layout/orgChart1"/>
    <dgm:cxn modelId="{1C5E5330-7FE6-BC48-A241-BE42B84370AB}" type="presParOf" srcId="{2255D4A9-A2BE-1041-8E0E-525BDD5E445A}" destId="{C70BF398-E9A2-4F44-B06E-F1CD26F11020}" srcOrd="0" destOrd="0" presId="urn:microsoft.com/office/officeart/2005/8/layout/orgChart1"/>
    <dgm:cxn modelId="{7EA2E74D-DBE8-1647-851E-D7F7A9504DBC}" type="presParOf" srcId="{2255D4A9-A2BE-1041-8E0E-525BDD5E445A}" destId="{9FBA988E-1537-EB42-9A4D-CFDF8C7DDFDB}" srcOrd="1" destOrd="0" presId="urn:microsoft.com/office/officeart/2005/8/layout/orgChart1"/>
    <dgm:cxn modelId="{D427B880-05B2-CE4E-80C5-517C8724AEFD}" type="presParOf" srcId="{94A9C90D-5D75-0E43-96EE-6950EE70F2B8}" destId="{40FA8BF7-9CB7-2A40-858D-B45F3F0615F5}" srcOrd="1" destOrd="0" presId="urn:microsoft.com/office/officeart/2005/8/layout/orgChart1"/>
    <dgm:cxn modelId="{B45E82C9-D218-F548-97DF-344EBD58A46B}" type="presParOf" srcId="{40FA8BF7-9CB7-2A40-858D-B45F3F0615F5}" destId="{940D766C-9824-C043-ADF5-10D2E777F6F1}" srcOrd="0" destOrd="0" presId="urn:microsoft.com/office/officeart/2005/8/layout/orgChart1"/>
    <dgm:cxn modelId="{54897ECB-6ADF-B84B-B3B7-FB5B90437465}" type="presParOf" srcId="{40FA8BF7-9CB7-2A40-858D-B45F3F0615F5}" destId="{00AA07A3-4EA1-124B-8657-5B4248B70727}" srcOrd="1" destOrd="0" presId="urn:microsoft.com/office/officeart/2005/8/layout/orgChart1"/>
    <dgm:cxn modelId="{2C8EA35E-B472-0B43-914B-41ED4C59B510}" type="presParOf" srcId="{00AA07A3-4EA1-124B-8657-5B4248B70727}" destId="{870BE3E2-E774-1048-8A62-4B8481C4DF84}" srcOrd="0" destOrd="0" presId="urn:microsoft.com/office/officeart/2005/8/layout/orgChart1"/>
    <dgm:cxn modelId="{7B11E69B-F23C-0743-9FC3-801858AE4E80}" type="presParOf" srcId="{870BE3E2-E774-1048-8A62-4B8481C4DF84}" destId="{FA6830A6-09BA-9D40-951D-BD0EA229C1CA}" srcOrd="0" destOrd="0" presId="urn:microsoft.com/office/officeart/2005/8/layout/orgChart1"/>
    <dgm:cxn modelId="{47956534-0D49-2348-BAAC-4BFDCC1BD71B}" type="presParOf" srcId="{870BE3E2-E774-1048-8A62-4B8481C4DF84}" destId="{A8C29C4F-1C53-6D4F-8940-CC9AA97C10E3}" srcOrd="1" destOrd="0" presId="urn:microsoft.com/office/officeart/2005/8/layout/orgChart1"/>
    <dgm:cxn modelId="{2BBC2DE0-C774-6140-91C0-7CACCA054FDF}" type="presParOf" srcId="{00AA07A3-4EA1-124B-8657-5B4248B70727}" destId="{CF977BF1-527A-7D49-96C0-F08F586B4818}" srcOrd="1" destOrd="0" presId="urn:microsoft.com/office/officeart/2005/8/layout/orgChart1"/>
    <dgm:cxn modelId="{69B47C99-BE14-AA4D-A017-E8F9234CBD6B}" type="presParOf" srcId="{00AA07A3-4EA1-124B-8657-5B4248B70727}" destId="{4324EACD-D015-8042-878D-4D3C6C613E04}" srcOrd="2" destOrd="0" presId="urn:microsoft.com/office/officeart/2005/8/layout/orgChart1"/>
    <dgm:cxn modelId="{9CF68847-DB2C-7944-9813-6C4A681DF303}" type="presParOf" srcId="{40FA8BF7-9CB7-2A40-858D-B45F3F0615F5}" destId="{2428C02C-A890-5641-A883-5C3A493359C4}" srcOrd="2" destOrd="0" presId="urn:microsoft.com/office/officeart/2005/8/layout/orgChart1"/>
    <dgm:cxn modelId="{D013730F-FBAF-344B-A2BF-C3E151C0F103}" type="presParOf" srcId="{40FA8BF7-9CB7-2A40-858D-B45F3F0615F5}" destId="{3CF1873D-7F2B-E046-B1EE-C3E875D687C9}" srcOrd="3" destOrd="0" presId="urn:microsoft.com/office/officeart/2005/8/layout/orgChart1"/>
    <dgm:cxn modelId="{989E757B-0CB7-BA41-8171-569BDAC4B1DA}" type="presParOf" srcId="{3CF1873D-7F2B-E046-B1EE-C3E875D687C9}" destId="{AE810C34-EF08-C94C-8BE6-3FFFC4767923}" srcOrd="0" destOrd="0" presId="urn:microsoft.com/office/officeart/2005/8/layout/orgChart1"/>
    <dgm:cxn modelId="{C9C8D83D-9C12-3849-A5C6-E760FC4BF382}" type="presParOf" srcId="{AE810C34-EF08-C94C-8BE6-3FFFC4767923}" destId="{BBDB9665-31BA-0742-B830-127D8C6B9D40}" srcOrd="0" destOrd="0" presId="urn:microsoft.com/office/officeart/2005/8/layout/orgChart1"/>
    <dgm:cxn modelId="{42CEBC9C-543A-4C4A-8E25-811B0852E7A8}" type="presParOf" srcId="{AE810C34-EF08-C94C-8BE6-3FFFC4767923}" destId="{5FEEBBEF-6CAE-F342-94D3-DEB51A9DF95A}" srcOrd="1" destOrd="0" presId="urn:microsoft.com/office/officeart/2005/8/layout/orgChart1"/>
    <dgm:cxn modelId="{C2B982C7-B6B3-8448-B2F4-90F82BE2466E}" type="presParOf" srcId="{3CF1873D-7F2B-E046-B1EE-C3E875D687C9}" destId="{44914B65-AB1F-B34E-9200-D226EA9287E2}" srcOrd="1" destOrd="0" presId="urn:microsoft.com/office/officeart/2005/8/layout/orgChart1"/>
    <dgm:cxn modelId="{176F91F8-5151-C640-962C-898044E606FA}" type="presParOf" srcId="{3CF1873D-7F2B-E046-B1EE-C3E875D687C9}" destId="{DD32F492-A639-1C40-8577-71A0BCA4E7C2}" srcOrd="2" destOrd="0" presId="urn:microsoft.com/office/officeart/2005/8/layout/orgChart1"/>
    <dgm:cxn modelId="{DDDB8997-8E12-6348-95D6-7D1A837B1DF3}" type="presParOf" srcId="{94A9C90D-5D75-0E43-96EE-6950EE70F2B8}" destId="{D985EB6B-6D9D-8345-9AE4-764EEC318850}" srcOrd="2" destOrd="0" presId="urn:microsoft.com/office/officeart/2005/8/layout/orgChart1"/>
    <dgm:cxn modelId="{8EB39C4E-806D-524B-A9AE-2884AB2EA4A2}" type="presParOf" srcId="{B22A3DC8-B52A-174B-BDC5-9AEB755A40A2}" destId="{D6B34E3B-EB20-2E45-9E93-29E967E50110}" srcOrd="2" destOrd="0" presId="urn:microsoft.com/office/officeart/2005/8/layout/orgChart1"/>
    <dgm:cxn modelId="{FAD1A421-D9B3-4346-9650-9DA7123F7AC7}" type="presParOf" srcId="{625C7587-D44D-6F48-9556-E6703B321CFE}" destId="{B37A4C92-4BC0-1E49-91A1-37445E845D14}" srcOrd="2" destOrd="0" presId="urn:microsoft.com/office/officeart/2005/8/layout/orgChart1"/>
    <dgm:cxn modelId="{8C5A0FAA-513C-E04B-8670-403EABF871A9}" type="presParOf" srcId="{773B770E-216A-C947-B511-294DE4484C72}" destId="{43EB1031-4D50-9044-96E3-D0775FD41463}" srcOrd="2" destOrd="0" presId="urn:microsoft.com/office/officeart/2005/8/layout/orgChart1"/>
    <dgm:cxn modelId="{3725E202-EBA7-BA45-A25B-72C0B98BF681}" type="presParOf" srcId="{12B6742A-9CD3-A941-B30B-6E3685B2B30F}" destId="{3476CA80-4973-554E-B80F-03B06B13B1A6}" srcOrd="2" destOrd="0" presId="urn:microsoft.com/office/officeart/2005/8/layout/orgChart1"/>
    <dgm:cxn modelId="{DDA4E94E-D9CA-3A4D-BCEA-991A0830C1D5}" type="presParOf" srcId="{12B6742A-9CD3-A941-B30B-6E3685B2B30F}" destId="{8C7BDFDC-9040-4F46-9388-628B6F9EB984}" srcOrd="3" destOrd="0" presId="urn:microsoft.com/office/officeart/2005/8/layout/orgChart1"/>
    <dgm:cxn modelId="{94F1F29B-BA4F-684C-8962-722BF1946328}" type="presParOf" srcId="{8C7BDFDC-9040-4F46-9388-628B6F9EB984}" destId="{F911B247-E337-BA40-A6B0-947484E3BA84}" srcOrd="0" destOrd="0" presId="urn:microsoft.com/office/officeart/2005/8/layout/orgChart1"/>
    <dgm:cxn modelId="{0D944390-4E38-BE45-9620-2A74B2000F25}" type="presParOf" srcId="{F911B247-E337-BA40-A6B0-947484E3BA84}" destId="{BCE890F4-077F-F840-9DA5-3D26E5063F64}" srcOrd="0" destOrd="0" presId="urn:microsoft.com/office/officeart/2005/8/layout/orgChart1"/>
    <dgm:cxn modelId="{61B00E24-EA65-A342-B4C9-6B5950AAE25E}" type="presParOf" srcId="{F911B247-E337-BA40-A6B0-947484E3BA84}" destId="{037C37EB-1D31-E544-A470-7A6978BDA2DB}" srcOrd="1" destOrd="0" presId="urn:microsoft.com/office/officeart/2005/8/layout/orgChart1"/>
    <dgm:cxn modelId="{19DFFFDB-3233-9447-A4BC-7938B6A83BD4}" type="presParOf" srcId="{8C7BDFDC-9040-4F46-9388-628B6F9EB984}" destId="{A408210D-3F71-E34F-A225-5FD898698AF3}" srcOrd="1" destOrd="0" presId="urn:microsoft.com/office/officeart/2005/8/layout/orgChart1"/>
    <dgm:cxn modelId="{83FE091A-980F-0E44-8C18-01C6845CBD70}" type="presParOf" srcId="{8C7BDFDC-9040-4F46-9388-628B6F9EB984}" destId="{3FC25617-A643-124E-B02F-148EE8CEE539}" srcOrd="2" destOrd="0" presId="urn:microsoft.com/office/officeart/2005/8/layout/orgChart1"/>
    <dgm:cxn modelId="{FF7E8BF3-55A4-274F-89BB-5D1BEEB4B487}" type="presParOf" srcId="{12B6742A-9CD3-A941-B30B-6E3685B2B30F}" destId="{009B16E2-4E5C-D144-ABEC-7F87E82DAB1A}" srcOrd="4" destOrd="0" presId="urn:microsoft.com/office/officeart/2005/8/layout/orgChart1"/>
    <dgm:cxn modelId="{3014F1BB-638D-4F42-9FF9-F831A1009BB5}" type="presParOf" srcId="{12B6742A-9CD3-A941-B30B-6E3685B2B30F}" destId="{63BF51CB-8F0B-EF48-BE4A-F2DF6889E0DF}" srcOrd="5" destOrd="0" presId="urn:microsoft.com/office/officeart/2005/8/layout/orgChart1"/>
    <dgm:cxn modelId="{C0512DB0-25A3-0349-B1E0-38351F1C00DB}" type="presParOf" srcId="{63BF51CB-8F0B-EF48-BE4A-F2DF6889E0DF}" destId="{F43AF1AC-D19C-2F4D-A025-AEF376583F89}" srcOrd="0" destOrd="0" presId="urn:microsoft.com/office/officeart/2005/8/layout/orgChart1"/>
    <dgm:cxn modelId="{BAD73F2D-D6A8-314A-94DB-BFE5F42ED682}" type="presParOf" srcId="{F43AF1AC-D19C-2F4D-A025-AEF376583F89}" destId="{E244F009-290B-9940-9B03-F22EFA62C76A}" srcOrd="0" destOrd="0" presId="urn:microsoft.com/office/officeart/2005/8/layout/orgChart1"/>
    <dgm:cxn modelId="{EFAF20D8-0023-C94F-BF78-6674D4527273}" type="presParOf" srcId="{F43AF1AC-D19C-2F4D-A025-AEF376583F89}" destId="{EDCD00BE-AA04-0144-82B7-824B28CEF658}" srcOrd="1" destOrd="0" presId="urn:microsoft.com/office/officeart/2005/8/layout/orgChart1"/>
    <dgm:cxn modelId="{E9419BCD-662B-414A-AAC6-1ED7C7C8BC77}" type="presParOf" srcId="{63BF51CB-8F0B-EF48-BE4A-F2DF6889E0DF}" destId="{9703264F-F17C-2E4B-A17D-0D92B3B9A795}" srcOrd="1" destOrd="0" presId="urn:microsoft.com/office/officeart/2005/8/layout/orgChart1"/>
    <dgm:cxn modelId="{28407D93-DD82-7346-9FA9-4A15CF2D2E86}" type="presParOf" srcId="{9703264F-F17C-2E4B-A17D-0D92B3B9A795}" destId="{91567B9B-8744-3141-BCC9-D4C501FBA592}" srcOrd="0" destOrd="0" presId="urn:microsoft.com/office/officeart/2005/8/layout/orgChart1"/>
    <dgm:cxn modelId="{36B4885D-D25D-074F-BB59-4DAED3875925}" type="presParOf" srcId="{9703264F-F17C-2E4B-A17D-0D92B3B9A795}" destId="{1308E4D5-9FB2-8C45-8998-ED8AF3D7B134}" srcOrd="1" destOrd="0" presId="urn:microsoft.com/office/officeart/2005/8/layout/orgChart1"/>
    <dgm:cxn modelId="{C4FBC401-F1C0-F24B-888A-FDA9730FE9FC}" type="presParOf" srcId="{1308E4D5-9FB2-8C45-8998-ED8AF3D7B134}" destId="{3706C9DF-458D-364B-80F3-05B0CCA54858}" srcOrd="0" destOrd="0" presId="urn:microsoft.com/office/officeart/2005/8/layout/orgChart1"/>
    <dgm:cxn modelId="{4572ECEB-7BF2-464B-9C64-C70D388BBF34}" type="presParOf" srcId="{3706C9DF-458D-364B-80F3-05B0CCA54858}" destId="{F9F6D699-EE72-8549-A0F3-BFAD5C31EC67}" srcOrd="0" destOrd="0" presId="urn:microsoft.com/office/officeart/2005/8/layout/orgChart1"/>
    <dgm:cxn modelId="{FE51145F-F103-F740-AF69-24744F3B1CFC}" type="presParOf" srcId="{3706C9DF-458D-364B-80F3-05B0CCA54858}" destId="{4C20F8F3-ADB5-9847-9F54-7AE7F711AEBC}" srcOrd="1" destOrd="0" presId="urn:microsoft.com/office/officeart/2005/8/layout/orgChart1"/>
    <dgm:cxn modelId="{36E49A4C-C72C-8640-AFC8-8764B26A19A2}" type="presParOf" srcId="{1308E4D5-9FB2-8C45-8998-ED8AF3D7B134}" destId="{A6FCB0F6-2967-1D4D-BEB9-864C2AADCB52}" srcOrd="1" destOrd="0" presId="urn:microsoft.com/office/officeart/2005/8/layout/orgChart1"/>
    <dgm:cxn modelId="{44573B07-698B-574C-9D66-C7244B97E69C}" type="presParOf" srcId="{A6FCB0F6-2967-1D4D-BEB9-864C2AADCB52}" destId="{D3CCFFBD-F63B-6E4F-9781-B50AA0849F6A}" srcOrd="0" destOrd="0" presId="urn:microsoft.com/office/officeart/2005/8/layout/orgChart1"/>
    <dgm:cxn modelId="{0BF9289C-E609-564F-BAB3-3EE3A5A9F4CA}" type="presParOf" srcId="{A6FCB0F6-2967-1D4D-BEB9-864C2AADCB52}" destId="{DE4EAB54-071F-0E46-B69B-75EFA636B370}" srcOrd="1" destOrd="0" presId="urn:microsoft.com/office/officeart/2005/8/layout/orgChart1"/>
    <dgm:cxn modelId="{35217063-D55C-A042-8308-A5D66DDFEB2D}" type="presParOf" srcId="{DE4EAB54-071F-0E46-B69B-75EFA636B370}" destId="{CDCAAF5B-4139-714E-BBB9-E2222DC99BDA}" srcOrd="0" destOrd="0" presId="urn:microsoft.com/office/officeart/2005/8/layout/orgChart1"/>
    <dgm:cxn modelId="{6793B3F2-31D0-E54C-B5B5-411D7C7BC6A1}" type="presParOf" srcId="{CDCAAF5B-4139-714E-BBB9-E2222DC99BDA}" destId="{7C42C028-35F8-4449-836B-A47673E8CC4D}" srcOrd="0" destOrd="0" presId="urn:microsoft.com/office/officeart/2005/8/layout/orgChart1"/>
    <dgm:cxn modelId="{E79C5FB5-FB36-364D-A76C-95494D4DD1B9}" type="presParOf" srcId="{CDCAAF5B-4139-714E-BBB9-E2222DC99BDA}" destId="{C54B9C47-B276-8C41-B465-241C395E25C6}" srcOrd="1" destOrd="0" presId="urn:microsoft.com/office/officeart/2005/8/layout/orgChart1"/>
    <dgm:cxn modelId="{5065172A-CB8A-1D41-8B37-DFB26CB26BFD}" type="presParOf" srcId="{DE4EAB54-071F-0E46-B69B-75EFA636B370}" destId="{A0C61793-90C9-694B-AF60-28CC11D03F70}" srcOrd="1" destOrd="0" presId="urn:microsoft.com/office/officeart/2005/8/layout/orgChart1"/>
    <dgm:cxn modelId="{067BA027-C1A1-B44E-87A9-6CAD6A5976B1}" type="presParOf" srcId="{A0C61793-90C9-694B-AF60-28CC11D03F70}" destId="{79B49DEE-A8FA-4444-B61F-87F73AC80876}" srcOrd="0" destOrd="0" presId="urn:microsoft.com/office/officeart/2005/8/layout/orgChart1"/>
    <dgm:cxn modelId="{84407209-6CA9-924D-A007-60B40A82D4B2}" type="presParOf" srcId="{A0C61793-90C9-694B-AF60-28CC11D03F70}" destId="{DAFEBDD6-E7C6-A549-9977-2A2ED6FDA32F}" srcOrd="1" destOrd="0" presId="urn:microsoft.com/office/officeart/2005/8/layout/orgChart1"/>
    <dgm:cxn modelId="{4472707E-EF16-8C4F-B76D-97791A2F330F}" type="presParOf" srcId="{DAFEBDD6-E7C6-A549-9977-2A2ED6FDA32F}" destId="{C9B58AE2-F5DC-1F4A-AD3A-C02F93688F21}" srcOrd="0" destOrd="0" presId="urn:microsoft.com/office/officeart/2005/8/layout/orgChart1"/>
    <dgm:cxn modelId="{77B81BBB-6C2F-9E4E-94D7-9A6CCB130F7D}" type="presParOf" srcId="{C9B58AE2-F5DC-1F4A-AD3A-C02F93688F21}" destId="{406D4038-4760-8549-BFA9-527CD58862F2}" srcOrd="0" destOrd="0" presId="urn:microsoft.com/office/officeart/2005/8/layout/orgChart1"/>
    <dgm:cxn modelId="{0B6608F3-6FF6-0640-BAD3-B94FEC4C42C1}" type="presParOf" srcId="{C9B58AE2-F5DC-1F4A-AD3A-C02F93688F21}" destId="{4B2423FF-CE9B-A148-A034-38E5C3A64823}" srcOrd="1" destOrd="0" presId="urn:microsoft.com/office/officeart/2005/8/layout/orgChart1"/>
    <dgm:cxn modelId="{48E1847D-2252-E640-B875-95824DBB339E}" type="presParOf" srcId="{DAFEBDD6-E7C6-A549-9977-2A2ED6FDA32F}" destId="{7CE0564F-DB41-AA4B-ADAA-0DEC84757225}" srcOrd="1" destOrd="0" presId="urn:microsoft.com/office/officeart/2005/8/layout/orgChart1"/>
    <dgm:cxn modelId="{D5598BA0-85DB-704F-BC46-0E1A2ADD12E4}" type="presParOf" srcId="{7CE0564F-DB41-AA4B-ADAA-0DEC84757225}" destId="{9F5AD385-0717-6449-B434-DB25EFC5A5B4}" srcOrd="0" destOrd="0" presId="urn:microsoft.com/office/officeart/2005/8/layout/orgChart1"/>
    <dgm:cxn modelId="{589E75FD-930C-3740-845F-A4BFB78F68E9}" type="presParOf" srcId="{7CE0564F-DB41-AA4B-ADAA-0DEC84757225}" destId="{83C1315D-C37C-0D4A-A5A9-14E99EF27039}" srcOrd="1" destOrd="0" presId="urn:microsoft.com/office/officeart/2005/8/layout/orgChart1"/>
    <dgm:cxn modelId="{CA63491F-06A1-2A43-88E1-2B56420514DD}" type="presParOf" srcId="{83C1315D-C37C-0D4A-A5A9-14E99EF27039}" destId="{9B9C5DD4-2EAF-C046-96D9-ED4BD15686BA}" srcOrd="0" destOrd="0" presId="urn:microsoft.com/office/officeart/2005/8/layout/orgChart1"/>
    <dgm:cxn modelId="{58DF3E7B-4CF6-A843-8FFB-3642ADF28111}" type="presParOf" srcId="{9B9C5DD4-2EAF-C046-96D9-ED4BD15686BA}" destId="{39D9F3FD-B208-F04B-BCA7-358A3CBA9BE2}" srcOrd="0" destOrd="0" presId="urn:microsoft.com/office/officeart/2005/8/layout/orgChart1"/>
    <dgm:cxn modelId="{36B9D8A3-3C52-3047-B4BA-FDC2012048FF}" type="presParOf" srcId="{9B9C5DD4-2EAF-C046-96D9-ED4BD15686BA}" destId="{162421AE-FEFC-C44B-872B-DE9B1D774243}" srcOrd="1" destOrd="0" presId="urn:microsoft.com/office/officeart/2005/8/layout/orgChart1"/>
    <dgm:cxn modelId="{A0B0B478-82DB-774C-9C62-D2644C476095}" type="presParOf" srcId="{83C1315D-C37C-0D4A-A5A9-14E99EF27039}" destId="{673265B2-0F51-1842-B1FF-FB927A7070BC}" srcOrd="1" destOrd="0" presId="urn:microsoft.com/office/officeart/2005/8/layout/orgChart1"/>
    <dgm:cxn modelId="{BE4053E7-D852-9C4B-93B1-225BD6E03390}" type="presParOf" srcId="{83C1315D-C37C-0D4A-A5A9-14E99EF27039}" destId="{7565349E-086F-0B41-87B1-91AFD9B6C106}" srcOrd="2" destOrd="0" presId="urn:microsoft.com/office/officeart/2005/8/layout/orgChart1"/>
    <dgm:cxn modelId="{7B82BCAE-BB55-8048-A146-75C2DA510F67}" type="presParOf" srcId="{7CE0564F-DB41-AA4B-ADAA-0DEC84757225}" destId="{944E6F90-33A8-E44B-B475-78F9BCB47DC3}" srcOrd="2" destOrd="0" presId="urn:microsoft.com/office/officeart/2005/8/layout/orgChart1"/>
    <dgm:cxn modelId="{570B20A6-FCFF-564C-9723-62B26BF19BDA}" type="presParOf" srcId="{7CE0564F-DB41-AA4B-ADAA-0DEC84757225}" destId="{6CC6DE26-61B1-1249-924A-411FE72A4D5A}" srcOrd="3" destOrd="0" presId="urn:microsoft.com/office/officeart/2005/8/layout/orgChart1"/>
    <dgm:cxn modelId="{A889DC0F-493C-E94F-9626-052240D9C97A}" type="presParOf" srcId="{6CC6DE26-61B1-1249-924A-411FE72A4D5A}" destId="{40FC0C68-65AB-224C-A509-535C7DC342CF}" srcOrd="0" destOrd="0" presId="urn:microsoft.com/office/officeart/2005/8/layout/orgChart1"/>
    <dgm:cxn modelId="{51374198-D7C9-DC44-ACE7-9585B8225633}" type="presParOf" srcId="{40FC0C68-65AB-224C-A509-535C7DC342CF}" destId="{50AF284A-F41E-BA41-A24E-3F0971720340}" srcOrd="0" destOrd="0" presId="urn:microsoft.com/office/officeart/2005/8/layout/orgChart1"/>
    <dgm:cxn modelId="{4CC3AECE-78FC-9D4F-8C9C-AF97B9A54E96}" type="presParOf" srcId="{40FC0C68-65AB-224C-A509-535C7DC342CF}" destId="{C13A09B7-D81D-0345-8829-8EA0338DA10D}" srcOrd="1" destOrd="0" presId="urn:microsoft.com/office/officeart/2005/8/layout/orgChart1"/>
    <dgm:cxn modelId="{BA5618CF-D7B0-A54A-91B6-147262B42A17}" type="presParOf" srcId="{6CC6DE26-61B1-1249-924A-411FE72A4D5A}" destId="{03E4357D-305D-2E43-83B7-BB14A0DB2F6D}" srcOrd="1" destOrd="0" presId="urn:microsoft.com/office/officeart/2005/8/layout/orgChart1"/>
    <dgm:cxn modelId="{72930ADD-A673-1449-9DDC-242B1A45C96A}" type="presParOf" srcId="{6CC6DE26-61B1-1249-924A-411FE72A4D5A}" destId="{F442842D-E876-AA4A-9BDE-335D9377EAAE}" srcOrd="2" destOrd="0" presId="urn:microsoft.com/office/officeart/2005/8/layout/orgChart1"/>
    <dgm:cxn modelId="{66061B9B-85B8-654A-82C3-A90F5D7338EB}" type="presParOf" srcId="{DAFEBDD6-E7C6-A549-9977-2A2ED6FDA32F}" destId="{CF5BF9A7-1D51-BB4C-BB65-BB58579AC839}" srcOrd="2" destOrd="0" presId="urn:microsoft.com/office/officeart/2005/8/layout/orgChart1"/>
    <dgm:cxn modelId="{C3DF7EAA-B39B-CB4B-87E1-6BF8A5FD62DD}" type="presParOf" srcId="{DE4EAB54-071F-0E46-B69B-75EFA636B370}" destId="{6B3F759A-044B-BA4E-A00A-A3C8778CDAFA}" srcOrd="2" destOrd="0" presId="urn:microsoft.com/office/officeart/2005/8/layout/orgChart1"/>
    <dgm:cxn modelId="{1C976ABF-D7B0-3E4E-A926-45614F2FC6A9}" type="presParOf" srcId="{A6FCB0F6-2967-1D4D-BEB9-864C2AADCB52}" destId="{E2671B68-4553-A740-8E63-CBBE5274D732}" srcOrd="2" destOrd="0" presId="urn:microsoft.com/office/officeart/2005/8/layout/orgChart1"/>
    <dgm:cxn modelId="{EE9119AD-1C7C-D244-8D32-9FAB8E19B6C2}" type="presParOf" srcId="{A6FCB0F6-2967-1D4D-BEB9-864C2AADCB52}" destId="{7A365910-0269-DC44-AA16-FCDDAA4DE9AA}" srcOrd="3" destOrd="0" presId="urn:microsoft.com/office/officeart/2005/8/layout/orgChart1"/>
    <dgm:cxn modelId="{5F6D93AA-0628-0A46-8C43-DA62B3F8456A}" type="presParOf" srcId="{7A365910-0269-DC44-AA16-FCDDAA4DE9AA}" destId="{F3C0DDDA-942E-6B41-B2DE-17FECA0974B4}" srcOrd="0" destOrd="0" presId="urn:microsoft.com/office/officeart/2005/8/layout/orgChart1"/>
    <dgm:cxn modelId="{B91CB532-312B-974A-91D9-D31591A3551E}" type="presParOf" srcId="{F3C0DDDA-942E-6B41-B2DE-17FECA0974B4}" destId="{F9435A12-AB3C-6948-83A2-A8F6BDD95B92}" srcOrd="0" destOrd="0" presId="urn:microsoft.com/office/officeart/2005/8/layout/orgChart1"/>
    <dgm:cxn modelId="{423D412E-DD4F-1D4E-978F-3943ED20A071}" type="presParOf" srcId="{F3C0DDDA-942E-6B41-B2DE-17FECA0974B4}" destId="{3A4DCD3A-B3C9-9B44-8494-338B6BA3158B}" srcOrd="1" destOrd="0" presId="urn:microsoft.com/office/officeart/2005/8/layout/orgChart1"/>
    <dgm:cxn modelId="{A4834AA6-79D7-2449-A03E-668ABDD61C8F}" type="presParOf" srcId="{7A365910-0269-DC44-AA16-FCDDAA4DE9AA}" destId="{D336DE71-3725-6A42-BE91-40DB415A950A}" srcOrd="1" destOrd="0" presId="urn:microsoft.com/office/officeart/2005/8/layout/orgChart1"/>
    <dgm:cxn modelId="{2F33715E-162B-AF48-8A8D-0983CBD2705A}" type="presParOf" srcId="{7A365910-0269-DC44-AA16-FCDDAA4DE9AA}" destId="{E21ABCFA-42E1-3B43-B075-D6ADC5F5DE6F}" srcOrd="2" destOrd="0" presId="urn:microsoft.com/office/officeart/2005/8/layout/orgChart1"/>
    <dgm:cxn modelId="{D81D33F3-833C-CC4C-9F2A-1E57622C06CC}" type="presParOf" srcId="{A6FCB0F6-2967-1D4D-BEB9-864C2AADCB52}" destId="{0162F0AE-E6A1-194B-93CE-C62FBD3187E7}" srcOrd="4" destOrd="0" presId="urn:microsoft.com/office/officeart/2005/8/layout/orgChart1"/>
    <dgm:cxn modelId="{1D42FFAE-5C24-BC43-98B2-F98B9DF3A4AD}" type="presParOf" srcId="{A6FCB0F6-2967-1D4D-BEB9-864C2AADCB52}" destId="{F2F080F6-5BE6-604C-BC6F-65C51B37786B}" srcOrd="5" destOrd="0" presId="urn:microsoft.com/office/officeart/2005/8/layout/orgChart1"/>
    <dgm:cxn modelId="{7BE3A4B5-81E3-8C46-AF49-AC8F284F7646}" type="presParOf" srcId="{F2F080F6-5BE6-604C-BC6F-65C51B37786B}" destId="{C9A39483-CF5C-9F45-A306-F12CFDF8C211}" srcOrd="0" destOrd="0" presId="urn:microsoft.com/office/officeart/2005/8/layout/orgChart1"/>
    <dgm:cxn modelId="{4CCDA3FE-2E04-D74A-B9A2-A94750CC2816}" type="presParOf" srcId="{C9A39483-CF5C-9F45-A306-F12CFDF8C211}" destId="{0BFA0B6B-1201-3C4F-B7B0-4C66961C85B5}" srcOrd="0" destOrd="0" presId="urn:microsoft.com/office/officeart/2005/8/layout/orgChart1"/>
    <dgm:cxn modelId="{731EFC54-6344-A64F-980E-58C0FE18DE73}" type="presParOf" srcId="{C9A39483-CF5C-9F45-A306-F12CFDF8C211}" destId="{3B213355-C322-2741-ACEE-9A4946F7224C}" srcOrd="1" destOrd="0" presId="urn:microsoft.com/office/officeart/2005/8/layout/orgChart1"/>
    <dgm:cxn modelId="{5C18D229-85B9-8A4E-932A-25BB5CD731C2}" type="presParOf" srcId="{F2F080F6-5BE6-604C-BC6F-65C51B37786B}" destId="{4A6CF857-06DD-C04C-9A71-E135D0A5463F}" srcOrd="1" destOrd="0" presId="urn:microsoft.com/office/officeart/2005/8/layout/orgChart1"/>
    <dgm:cxn modelId="{E4EB4E54-8B66-024D-AE5B-386F9A7CDB60}" type="presParOf" srcId="{F2F080F6-5BE6-604C-BC6F-65C51B37786B}" destId="{4EFA6DC7-0034-034B-8119-C108E38206DC}" srcOrd="2" destOrd="0" presId="urn:microsoft.com/office/officeart/2005/8/layout/orgChart1"/>
    <dgm:cxn modelId="{F7B2C3F0-B603-0443-A812-4A4E8633AFA5}" type="presParOf" srcId="{1308E4D5-9FB2-8C45-8998-ED8AF3D7B134}" destId="{A013FCB2-9E44-484C-85AD-1DBA22F31A8B}" srcOrd="2" destOrd="0" presId="urn:microsoft.com/office/officeart/2005/8/layout/orgChart1"/>
    <dgm:cxn modelId="{AE93678E-B06E-7D4F-8B6C-050D9796CDEB}" type="presParOf" srcId="{63BF51CB-8F0B-EF48-BE4A-F2DF6889E0DF}" destId="{4ECA2364-F79D-9A4A-A670-532B37388E95}" srcOrd="2" destOrd="0" presId="urn:microsoft.com/office/officeart/2005/8/layout/orgChart1"/>
    <dgm:cxn modelId="{529EC22A-263B-0E4D-BE9C-59D2A0191D20}" type="presParOf" srcId="{12B6742A-9CD3-A941-B30B-6E3685B2B30F}" destId="{DBBDD150-C987-CF49-808B-82306E347E2F}" srcOrd="6" destOrd="0" presId="urn:microsoft.com/office/officeart/2005/8/layout/orgChart1"/>
    <dgm:cxn modelId="{C4B4602F-0F2D-C848-A0B8-C66A755F684E}" type="presParOf" srcId="{12B6742A-9CD3-A941-B30B-6E3685B2B30F}" destId="{DA07F696-9882-1447-A7E6-6CF36B8E7259}" srcOrd="7" destOrd="0" presId="urn:microsoft.com/office/officeart/2005/8/layout/orgChart1"/>
    <dgm:cxn modelId="{6F66BAD8-C1D6-7746-8874-CFBCBC59C0A3}" type="presParOf" srcId="{DA07F696-9882-1447-A7E6-6CF36B8E7259}" destId="{3A88F095-3F29-7C43-8139-F3A164E348C0}" srcOrd="0" destOrd="0" presId="urn:microsoft.com/office/officeart/2005/8/layout/orgChart1"/>
    <dgm:cxn modelId="{89B0EEE5-5296-D446-8305-4125E30AC1DB}" type="presParOf" srcId="{3A88F095-3F29-7C43-8139-F3A164E348C0}" destId="{48269B82-D03E-4E40-B941-AED5A178FBA6}" srcOrd="0" destOrd="0" presId="urn:microsoft.com/office/officeart/2005/8/layout/orgChart1"/>
    <dgm:cxn modelId="{0D634FED-BB8B-DF47-8923-9A42F7853D68}" type="presParOf" srcId="{3A88F095-3F29-7C43-8139-F3A164E348C0}" destId="{61AF10DB-B6FA-3C45-BFAF-2D7944AA4956}" srcOrd="1" destOrd="0" presId="urn:microsoft.com/office/officeart/2005/8/layout/orgChart1"/>
    <dgm:cxn modelId="{18E8D909-1EF3-A845-A3AB-2314E309EB5A}" type="presParOf" srcId="{DA07F696-9882-1447-A7E6-6CF36B8E7259}" destId="{D80379F0-E98B-3247-93AE-D240D73906C1}" srcOrd="1" destOrd="0" presId="urn:microsoft.com/office/officeart/2005/8/layout/orgChart1"/>
    <dgm:cxn modelId="{F04FB1BF-6D7D-E24D-9BF6-FC193608A32F}" type="presParOf" srcId="{D80379F0-E98B-3247-93AE-D240D73906C1}" destId="{601E4A49-750F-5545-A0FF-82629B9CDA6E}" srcOrd="0" destOrd="0" presId="urn:microsoft.com/office/officeart/2005/8/layout/orgChart1"/>
    <dgm:cxn modelId="{070FFE00-5D65-7540-A59A-66A909912822}" type="presParOf" srcId="{D80379F0-E98B-3247-93AE-D240D73906C1}" destId="{808E461B-159B-8C46-A79A-8A9E6EB69410}" srcOrd="1" destOrd="0" presId="urn:microsoft.com/office/officeart/2005/8/layout/orgChart1"/>
    <dgm:cxn modelId="{F2B84F49-AAD9-CE42-9161-B3C222CE0E4B}" type="presParOf" srcId="{808E461B-159B-8C46-A79A-8A9E6EB69410}" destId="{2C07E027-D331-6F4C-8F84-333EB94D38FF}" srcOrd="0" destOrd="0" presId="urn:microsoft.com/office/officeart/2005/8/layout/orgChart1"/>
    <dgm:cxn modelId="{708A9A33-675B-5E4C-AE89-A871E989895F}" type="presParOf" srcId="{2C07E027-D331-6F4C-8F84-333EB94D38FF}" destId="{2CF15798-B66F-7C41-9A53-453110377A90}" srcOrd="0" destOrd="0" presId="urn:microsoft.com/office/officeart/2005/8/layout/orgChart1"/>
    <dgm:cxn modelId="{9E4008C4-FEAF-FB40-918B-92C87CB6095D}" type="presParOf" srcId="{2C07E027-D331-6F4C-8F84-333EB94D38FF}" destId="{71C43AFF-A9B6-9648-851D-ADADE9B229BA}" srcOrd="1" destOrd="0" presId="urn:microsoft.com/office/officeart/2005/8/layout/orgChart1"/>
    <dgm:cxn modelId="{AD4A29C7-0650-7743-82BF-C245F1D7CD40}" type="presParOf" srcId="{808E461B-159B-8C46-A79A-8A9E6EB69410}" destId="{527056AD-6F4E-C64A-AFBF-D4D14AE1610F}" srcOrd="1" destOrd="0" presId="urn:microsoft.com/office/officeart/2005/8/layout/orgChart1"/>
    <dgm:cxn modelId="{CBDFE911-5317-FC4D-B4ED-3BAC2C7E2A65}" type="presParOf" srcId="{808E461B-159B-8C46-A79A-8A9E6EB69410}" destId="{5A42C191-25E3-804E-9D17-5635F9A5D2CC}" srcOrd="2" destOrd="0" presId="urn:microsoft.com/office/officeart/2005/8/layout/orgChart1"/>
    <dgm:cxn modelId="{65D1F93D-9686-0C4E-852F-06E6B3DFB8C5}" type="presParOf" srcId="{D80379F0-E98B-3247-93AE-D240D73906C1}" destId="{63E15E61-FB54-614B-A091-475D162FFD27}" srcOrd="2" destOrd="0" presId="urn:microsoft.com/office/officeart/2005/8/layout/orgChart1"/>
    <dgm:cxn modelId="{78F86623-1AA0-DB47-B0CF-62119AE24F9F}" type="presParOf" srcId="{D80379F0-E98B-3247-93AE-D240D73906C1}" destId="{928A843F-C547-184A-A663-E6A8B3A8E21F}" srcOrd="3" destOrd="0" presId="urn:microsoft.com/office/officeart/2005/8/layout/orgChart1"/>
    <dgm:cxn modelId="{B4589820-8A53-A446-80A3-587C3EE5D65F}" type="presParOf" srcId="{928A843F-C547-184A-A663-E6A8B3A8E21F}" destId="{AEFAB1F0-23F0-BE42-9846-BE4CE19584A6}" srcOrd="0" destOrd="0" presId="urn:microsoft.com/office/officeart/2005/8/layout/orgChart1"/>
    <dgm:cxn modelId="{48998AE6-28B2-1D46-A25C-ECD19B4A5FFC}" type="presParOf" srcId="{AEFAB1F0-23F0-BE42-9846-BE4CE19584A6}" destId="{E57A93DF-AC52-EF46-9217-E327A0F30639}" srcOrd="0" destOrd="0" presId="urn:microsoft.com/office/officeart/2005/8/layout/orgChart1"/>
    <dgm:cxn modelId="{9EF8FEB4-D4E8-4640-9654-42A53EBC7275}" type="presParOf" srcId="{AEFAB1F0-23F0-BE42-9846-BE4CE19584A6}" destId="{8C76FF03-3531-4044-9B7E-779CED092476}" srcOrd="1" destOrd="0" presId="urn:microsoft.com/office/officeart/2005/8/layout/orgChart1"/>
    <dgm:cxn modelId="{8D6390AF-2174-3E4E-B15B-831831E0B785}" type="presParOf" srcId="{928A843F-C547-184A-A663-E6A8B3A8E21F}" destId="{BCDA53C7-C435-A142-A696-300D38645EBE}" srcOrd="1" destOrd="0" presId="urn:microsoft.com/office/officeart/2005/8/layout/orgChart1"/>
    <dgm:cxn modelId="{0CD828C9-DBB4-B842-BC43-D04E862338BF}" type="presParOf" srcId="{928A843F-C547-184A-A663-E6A8B3A8E21F}" destId="{5E1BACA9-E42B-9444-BED2-AEAD73504508}" srcOrd="2" destOrd="0" presId="urn:microsoft.com/office/officeart/2005/8/layout/orgChart1"/>
    <dgm:cxn modelId="{4E3AAB95-0AAC-6D4C-9FE4-F99A1B74437F}" type="presParOf" srcId="{DA07F696-9882-1447-A7E6-6CF36B8E7259}" destId="{D7E6F92C-8CEC-D041-8F24-955EAC8F3D39}" srcOrd="2" destOrd="0" presId="urn:microsoft.com/office/officeart/2005/8/layout/orgChart1"/>
    <dgm:cxn modelId="{84F464A1-2F21-974C-A4C1-0208D558E2A1}" type="presParOf" srcId="{4A1642F6-20CB-784D-B4A2-C1BA2C7DC480}" destId="{DD3629F3-9863-324B-AC83-D64AEAD83801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15E61-FB54-614B-A091-475D162FFD27}">
      <dsp:nvSpPr>
        <dsp:cNvPr id="0" name=""/>
        <dsp:cNvSpPr/>
      </dsp:nvSpPr>
      <dsp:spPr>
        <a:xfrm>
          <a:off x="2337816" y="1014948"/>
          <a:ext cx="233773" cy="749378"/>
        </a:xfrm>
        <a:custGeom>
          <a:avLst/>
          <a:gdLst/>
          <a:ahLst/>
          <a:cxnLst/>
          <a:rect l="0" t="0" r="0" b="0"/>
          <a:pathLst>
            <a:path>
              <a:moveTo>
                <a:pt x="233773" y="0"/>
              </a:moveTo>
              <a:lnTo>
                <a:pt x="233773" y="749378"/>
              </a:lnTo>
              <a:lnTo>
                <a:pt x="0" y="74937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E4A49-750F-5545-A0FF-82629B9CDA6E}">
      <dsp:nvSpPr>
        <dsp:cNvPr id="0" name=""/>
        <dsp:cNvSpPr/>
      </dsp:nvSpPr>
      <dsp:spPr>
        <a:xfrm>
          <a:off x="2571590" y="1014948"/>
          <a:ext cx="175137" cy="910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020"/>
              </a:lnTo>
              <a:lnTo>
                <a:pt x="175137" y="9100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BDD150-C987-CF49-808B-82306E347E2F}">
      <dsp:nvSpPr>
        <dsp:cNvPr id="0" name=""/>
        <dsp:cNvSpPr/>
      </dsp:nvSpPr>
      <dsp:spPr>
        <a:xfrm>
          <a:off x="2571590" y="311166"/>
          <a:ext cx="1058435" cy="313759"/>
        </a:xfrm>
        <a:custGeom>
          <a:avLst/>
          <a:gdLst/>
          <a:ahLst/>
          <a:cxnLst/>
          <a:rect l="0" t="0" r="0" b="0"/>
          <a:pathLst>
            <a:path>
              <a:moveTo>
                <a:pt x="1058435" y="0"/>
              </a:moveTo>
              <a:lnTo>
                <a:pt x="1058435" y="248413"/>
              </a:lnTo>
              <a:lnTo>
                <a:pt x="0" y="248413"/>
              </a:lnTo>
              <a:lnTo>
                <a:pt x="0" y="313759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62F0AE-E6A1-194B-93CE-C62FBD3187E7}">
      <dsp:nvSpPr>
        <dsp:cNvPr id="0" name=""/>
        <dsp:cNvSpPr/>
      </dsp:nvSpPr>
      <dsp:spPr>
        <a:xfrm>
          <a:off x="5484411" y="1365375"/>
          <a:ext cx="743209" cy="239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730"/>
              </a:lnTo>
              <a:lnTo>
                <a:pt x="743209" y="173730"/>
              </a:lnTo>
              <a:lnTo>
                <a:pt x="743209" y="239075"/>
              </a:lnTo>
            </a:path>
          </a:pathLst>
        </a:custGeom>
        <a:noFill/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671B68-4553-A740-8E63-CBBE5274D732}">
      <dsp:nvSpPr>
        <dsp:cNvPr id="0" name=""/>
        <dsp:cNvSpPr/>
      </dsp:nvSpPr>
      <dsp:spPr>
        <a:xfrm>
          <a:off x="5275646" y="1365375"/>
          <a:ext cx="208765" cy="193642"/>
        </a:xfrm>
        <a:custGeom>
          <a:avLst/>
          <a:gdLst/>
          <a:ahLst/>
          <a:cxnLst/>
          <a:rect l="0" t="0" r="0" b="0"/>
          <a:pathLst>
            <a:path>
              <a:moveTo>
                <a:pt x="208765" y="0"/>
              </a:moveTo>
              <a:lnTo>
                <a:pt x="208765" y="128297"/>
              </a:lnTo>
              <a:lnTo>
                <a:pt x="0" y="128297"/>
              </a:lnTo>
              <a:lnTo>
                <a:pt x="0" y="193642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4E6F90-33A8-E44B-B475-78F9BCB47DC3}">
      <dsp:nvSpPr>
        <dsp:cNvPr id="0" name=""/>
        <dsp:cNvSpPr/>
      </dsp:nvSpPr>
      <dsp:spPr>
        <a:xfrm>
          <a:off x="3824202" y="3081237"/>
          <a:ext cx="480436" cy="635698"/>
        </a:xfrm>
        <a:custGeom>
          <a:avLst/>
          <a:gdLst/>
          <a:ahLst/>
          <a:cxnLst/>
          <a:rect l="0" t="0" r="0" b="0"/>
          <a:pathLst>
            <a:path>
              <a:moveTo>
                <a:pt x="480436" y="0"/>
              </a:moveTo>
              <a:lnTo>
                <a:pt x="480436" y="635698"/>
              </a:lnTo>
              <a:lnTo>
                <a:pt x="0" y="635698"/>
              </a:lnTo>
            </a:path>
          </a:pathLst>
        </a:custGeom>
        <a:noFill/>
        <a:ln w="9525" cap="flat" cmpd="sng" algn="ctr">
          <a:solidFill>
            <a:srgbClr val="984807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AD385-0717-6449-B434-DB25EFC5A5B4}">
      <dsp:nvSpPr>
        <dsp:cNvPr id="0" name=""/>
        <dsp:cNvSpPr/>
      </dsp:nvSpPr>
      <dsp:spPr>
        <a:xfrm>
          <a:off x="4304639" y="3081237"/>
          <a:ext cx="395893" cy="449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702"/>
              </a:lnTo>
              <a:lnTo>
                <a:pt x="395893" y="449702"/>
              </a:lnTo>
            </a:path>
          </a:pathLst>
        </a:custGeom>
        <a:noFill/>
        <a:ln w="9525" cap="flat" cmpd="sng" algn="ctr">
          <a:solidFill>
            <a:srgbClr val="984807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49DEE-A8FA-4444-B61F-87F73AC80876}">
      <dsp:nvSpPr>
        <dsp:cNvPr id="0" name=""/>
        <dsp:cNvSpPr/>
      </dsp:nvSpPr>
      <dsp:spPr>
        <a:xfrm>
          <a:off x="4236277" y="2567130"/>
          <a:ext cx="91440" cy="202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594"/>
              </a:lnTo>
              <a:lnTo>
                <a:pt x="68361" y="137594"/>
              </a:lnTo>
              <a:lnTo>
                <a:pt x="68361" y="202939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CCFFBD-F63B-6E4F-9781-B50AA0849F6A}">
      <dsp:nvSpPr>
        <dsp:cNvPr id="0" name=""/>
        <dsp:cNvSpPr/>
      </dsp:nvSpPr>
      <dsp:spPr>
        <a:xfrm>
          <a:off x="4281997" y="1365375"/>
          <a:ext cx="1202414" cy="236804"/>
        </a:xfrm>
        <a:custGeom>
          <a:avLst/>
          <a:gdLst/>
          <a:ahLst/>
          <a:cxnLst/>
          <a:rect l="0" t="0" r="0" b="0"/>
          <a:pathLst>
            <a:path>
              <a:moveTo>
                <a:pt x="1202414" y="0"/>
              </a:moveTo>
              <a:lnTo>
                <a:pt x="1202414" y="171459"/>
              </a:lnTo>
              <a:lnTo>
                <a:pt x="0" y="171459"/>
              </a:lnTo>
              <a:lnTo>
                <a:pt x="0" y="236804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567B9B-8744-3141-BCC9-D4C501FBA592}">
      <dsp:nvSpPr>
        <dsp:cNvPr id="0" name=""/>
        <dsp:cNvSpPr/>
      </dsp:nvSpPr>
      <dsp:spPr>
        <a:xfrm>
          <a:off x="5398028" y="792545"/>
          <a:ext cx="91440" cy="2616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318"/>
              </a:lnTo>
              <a:lnTo>
                <a:pt x="86383" y="196318"/>
              </a:lnTo>
              <a:lnTo>
                <a:pt x="86383" y="261663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B16E2-4E5C-D144-ABEC-7F87E82DAB1A}">
      <dsp:nvSpPr>
        <dsp:cNvPr id="0" name=""/>
        <dsp:cNvSpPr/>
      </dsp:nvSpPr>
      <dsp:spPr>
        <a:xfrm>
          <a:off x="3630026" y="311166"/>
          <a:ext cx="1813722" cy="2660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730"/>
              </a:lnTo>
              <a:lnTo>
                <a:pt x="1813722" y="200730"/>
              </a:lnTo>
              <a:lnTo>
                <a:pt x="1813722" y="266075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6CA80-4973-554E-B80F-03B06B13B1A6}">
      <dsp:nvSpPr>
        <dsp:cNvPr id="0" name=""/>
        <dsp:cNvSpPr/>
      </dsp:nvSpPr>
      <dsp:spPr>
        <a:xfrm>
          <a:off x="1468266" y="311166"/>
          <a:ext cx="2161759" cy="279879"/>
        </a:xfrm>
        <a:custGeom>
          <a:avLst/>
          <a:gdLst/>
          <a:ahLst/>
          <a:cxnLst/>
          <a:rect l="0" t="0" r="0" b="0"/>
          <a:pathLst>
            <a:path>
              <a:moveTo>
                <a:pt x="2161759" y="0"/>
              </a:moveTo>
              <a:lnTo>
                <a:pt x="2161759" y="214534"/>
              </a:lnTo>
              <a:lnTo>
                <a:pt x="0" y="214534"/>
              </a:lnTo>
              <a:lnTo>
                <a:pt x="0" y="279879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8C02C-A890-5641-A883-5C3A493359C4}">
      <dsp:nvSpPr>
        <dsp:cNvPr id="0" name=""/>
        <dsp:cNvSpPr/>
      </dsp:nvSpPr>
      <dsp:spPr>
        <a:xfrm>
          <a:off x="1095932" y="2736028"/>
          <a:ext cx="100632" cy="17926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2670"/>
              </a:lnTo>
              <a:lnTo>
                <a:pt x="100632" y="1792670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0D766C-9824-C043-ADF5-10D2E777F6F1}">
      <dsp:nvSpPr>
        <dsp:cNvPr id="0" name=""/>
        <dsp:cNvSpPr/>
      </dsp:nvSpPr>
      <dsp:spPr>
        <a:xfrm>
          <a:off x="1050212" y="2736028"/>
          <a:ext cx="91440" cy="6207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20774"/>
              </a:lnTo>
              <a:lnTo>
                <a:pt x="115434" y="620774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C28E8-2E63-8545-B34D-5930E8B020A8}">
      <dsp:nvSpPr>
        <dsp:cNvPr id="0" name=""/>
        <dsp:cNvSpPr/>
      </dsp:nvSpPr>
      <dsp:spPr>
        <a:xfrm>
          <a:off x="1218122" y="2392257"/>
          <a:ext cx="91440" cy="1359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0655"/>
              </a:lnTo>
              <a:lnTo>
                <a:pt x="46174" y="70655"/>
              </a:lnTo>
              <a:lnTo>
                <a:pt x="46174" y="135936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2DF1F-11F2-5549-9A93-C854D86E9685}">
      <dsp:nvSpPr>
        <dsp:cNvPr id="0" name=""/>
        <dsp:cNvSpPr/>
      </dsp:nvSpPr>
      <dsp:spPr>
        <a:xfrm>
          <a:off x="491681" y="1534911"/>
          <a:ext cx="772160" cy="330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26"/>
              </a:lnTo>
              <a:lnTo>
                <a:pt x="772160" y="265626"/>
              </a:lnTo>
              <a:lnTo>
                <a:pt x="772160" y="330907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8E917-A4EF-8048-976F-DA692F053778}">
      <dsp:nvSpPr>
        <dsp:cNvPr id="0" name=""/>
        <dsp:cNvSpPr/>
      </dsp:nvSpPr>
      <dsp:spPr>
        <a:xfrm>
          <a:off x="491681" y="1534911"/>
          <a:ext cx="210439" cy="3266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388"/>
              </a:lnTo>
              <a:lnTo>
                <a:pt x="210439" y="261388"/>
              </a:lnTo>
              <a:lnTo>
                <a:pt x="210439" y="326669"/>
              </a:lnTo>
            </a:path>
          </a:pathLst>
        </a:custGeom>
        <a:noFill/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26D3F1-FB63-B94E-A65E-FEC12DA598F8}">
      <dsp:nvSpPr>
        <dsp:cNvPr id="0" name=""/>
        <dsp:cNvSpPr/>
      </dsp:nvSpPr>
      <dsp:spPr>
        <a:xfrm>
          <a:off x="199175" y="1534911"/>
          <a:ext cx="292506" cy="326669"/>
        </a:xfrm>
        <a:custGeom>
          <a:avLst/>
          <a:gdLst/>
          <a:ahLst/>
          <a:cxnLst/>
          <a:rect l="0" t="0" r="0" b="0"/>
          <a:pathLst>
            <a:path>
              <a:moveTo>
                <a:pt x="292506" y="0"/>
              </a:moveTo>
              <a:lnTo>
                <a:pt x="292506" y="261388"/>
              </a:lnTo>
              <a:lnTo>
                <a:pt x="0" y="261388"/>
              </a:lnTo>
              <a:lnTo>
                <a:pt x="0" y="326669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912B8-7E5F-DB4F-91BA-21FD203F5242}">
      <dsp:nvSpPr>
        <dsp:cNvPr id="0" name=""/>
        <dsp:cNvSpPr/>
      </dsp:nvSpPr>
      <dsp:spPr>
        <a:xfrm>
          <a:off x="491681" y="902213"/>
          <a:ext cx="273273" cy="148893"/>
        </a:xfrm>
        <a:custGeom>
          <a:avLst/>
          <a:gdLst/>
          <a:ahLst/>
          <a:cxnLst/>
          <a:rect l="0" t="0" r="0" b="0"/>
          <a:pathLst>
            <a:path>
              <a:moveTo>
                <a:pt x="273273" y="0"/>
              </a:moveTo>
              <a:lnTo>
                <a:pt x="273273" y="83612"/>
              </a:lnTo>
              <a:lnTo>
                <a:pt x="0" y="83612"/>
              </a:lnTo>
              <a:lnTo>
                <a:pt x="0" y="148893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4947B-3420-3D42-99BB-C87A726473B7}">
      <dsp:nvSpPr>
        <dsp:cNvPr id="0" name=""/>
        <dsp:cNvSpPr/>
      </dsp:nvSpPr>
      <dsp:spPr>
        <a:xfrm>
          <a:off x="764954" y="311166"/>
          <a:ext cx="2865071" cy="279879"/>
        </a:xfrm>
        <a:custGeom>
          <a:avLst/>
          <a:gdLst/>
          <a:ahLst/>
          <a:cxnLst/>
          <a:rect l="0" t="0" r="0" b="0"/>
          <a:pathLst>
            <a:path>
              <a:moveTo>
                <a:pt x="2865071" y="0"/>
              </a:moveTo>
              <a:lnTo>
                <a:pt x="2865071" y="214534"/>
              </a:lnTo>
              <a:lnTo>
                <a:pt x="0" y="214534"/>
              </a:lnTo>
              <a:lnTo>
                <a:pt x="0" y="279879"/>
              </a:lnTo>
            </a:path>
          </a:pathLst>
        </a:custGeom>
        <a:noFill/>
        <a:ln w="9525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4CC85-4007-2649-946D-757E4583E53B}">
      <dsp:nvSpPr>
        <dsp:cNvPr id="0" name=""/>
        <dsp:cNvSpPr/>
      </dsp:nvSpPr>
      <dsp:spPr>
        <a:xfrm>
          <a:off x="3318859" y="0"/>
          <a:ext cx="622333" cy="311166"/>
        </a:xfrm>
        <a:prstGeom prst="rect">
          <a:avLst/>
        </a:prstGeom>
        <a:solidFill>
          <a:srgbClr val="FFFFCC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b="1" kern="1200" dirty="0">
              <a:solidFill>
                <a:schemeClr val="tx1"/>
              </a:solidFill>
            </a:rPr>
            <a:t>TSH 1er T</a:t>
          </a:r>
        </a:p>
      </dsp:txBody>
      <dsp:txXfrm>
        <a:off x="3318859" y="0"/>
        <a:ext cx="622333" cy="311166"/>
      </dsp:txXfrm>
    </dsp:sp>
    <dsp:sp modelId="{048FBD47-68C7-D54A-808E-6C8B3D278D68}">
      <dsp:nvSpPr>
        <dsp:cNvPr id="0" name=""/>
        <dsp:cNvSpPr/>
      </dsp:nvSpPr>
      <dsp:spPr>
        <a:xfrm>
          <a:off x="476067" y="591046"/>
          <a:ext cx="577774" cy="311166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>
              <a:solidFill>
                <a:schemeClr val="tx1"/>
              </a:solidFill>
            </a:rPr>
            <a:t>TSH&lt;0.1 </a:t>
          </a:r>
          <a:r>
            <a:rPr lang="ca-ES" sz="800" b="1" kern="1200">
              <a:solidFill>
                <a:schemeClr val="tx1"/>
              </a:solidFill>
            </a:rPr>
            <a:t>mUI/l</a:t>
          </a:r>
          <a:endParaRPr lang="en-US" sz="800" b="1" kern="1200" dirty="0">
            <a:solidFill>
              <a:schemeClr val="tx1"/>
            </a:solidFill>
          </a:endParaRPr>
        </a:p>
      </dsp:txBody>
      <dsp:txXfrm>
        <a:off x="476067" y="591046"/>
        <a:ext cx="577774" cy="311166"/>
      </dsp:txXfrm>
    </dsp:sp>
    <dsp:sp modelId="{C4AF90A3-ABF0-054A-A3D0-D3640BBFD70E}">
      <dsp:nvSpPr>
        <dsp:cNvPr id="0" name=""/>
        <dsp:cNvSpPr/>
      </dsp:nvSpPr>
      <dsp:spPr>
        <a:xfrm>
          <a:off x="262855" y="1051106"/>
          <a:ext cx="457651" cy="483805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 err="1">
              <a:solidFill>
                <a:schemeClr val="tx1"/>
              </a:solidFill>
            </a:rPr>
            <a:t>Repetir</a:t>
          </a:r>
          <a:r>
            <a:rPr lang="en-US" sz="800" b="1" kern="1200" dirty="0">
              <a:solidFill>
                <a:schemeClr val="tx1"/>
              </a:solidFill>
            </a:rPr>
            <a:t> </a:t>
          </a:r>
          <a:r>
            <a:rPr lang="en-US" sz="800" b="1" kern="1200" dirty="0" err="1">
              <a:solidFill>
                <a:schemeClr val="tx1"/>
              </a:solidFill>
            </a:rPr>
            <a:t>en</a:t>
          </a:r>
          <a:r>
            <a:rPr lang="en-US" sz="800" b="1" kern="1200" dirty="0">
              <a:solidFill>
                <a:schemeClr val="tx1"/>
              </a:solidFill>
            </a:rPr>
            <a:t> 4 set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TSH+T4</a:t>
          </a:r>
        </a:p>
      </dsp:txBody>
      <dsp:txXfrm>
        <a:off x="262855" y="1051106"/>
        <a:ext cx="457651" cy="483805"/>
      </dsp:txXfrm>
    </dsp:sp>
    <dsp:sp modelId="{8CF4E416-EB7B-4141-A5C8-8DC400BAC8EE}">
      <dsp:nvSpPr>
        <dsp:cNvPr id="0" name=""/>
        <dsp:cNvSpPr/>
      </dsp:nvSpPr>
      <dsp:spPr>
        <a:xfrm>
          <a:off x="3762" y="1861581"/>
          <a:ext cx="390825" cy="311166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>
              <a:solidFill>
                <a:schemeClr val="tx1"/>
              </a:solidFill>
            </a:rPr>
            <a:t>TSH  y T4 Normal</a:t>
          </a:r>
          <a:endParaRPr lang="en-US" sz="800" b="0" kern="1200" dirty="0">
            <a:solidFill>
              <a:schemeClr val="tx1"/>
            </a:solidFill>
          </a:endParaRPr>
        </a:p>
      </dsp:txBody>
      <dsp:txXfrm>
        <a:off x="3762" y="1861581"/>
        <a:ext cx="390825" cy="311166"/>
      </dsp:txXfrm>
    </dsp:sp>
    <dsp:sp modelId="{637D305C-3316-EC4C-85B0-5876A236CA55}">
      <dsp:nvSpPr>
        <dsp:cNvPr id="0" name=""/>
        <dsp:cNvSpPr/>
      </dsp:nvSpPr>
      <dsp:spPr>
        <a:xfrm>
          <a:off x="506900" y="1861581"/>
          <a:ext cx="390439" cy="535798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>
              <a:solidFill>
                <a:schemeClr val="tx1"/>
              </a:solidFill>
            </a:rPr>
            <a:t>TSH&lt;0.1 </a:t>
          </a:r>
          <a:r>
            <a:rPr lang="en-US" sz="800" b="0" kern="1200" dirty="0" err="1">
              <a:solidFill>
                <a:schemeClr val="tx1"/>
              </a:solidFill>
            </a:rPr>
            <a:t>mUI</a:t>
          </a:r>
          <a:r>
            <a:rPr lang="en-US" sz="800" b="0" kern="1200" dirty="0">
              <a:solidFill>
                <a:schemeClr val="tx1"/>
              </a:solidFill>
            </a:rPr>
            <a:t>/l   T4  Normal</a:t>
          </a:r>
        </a:p>
      </dsp:txBody>
      <dsp:txXfrm>
        <a:off x="506900" y="1861581"/>
        <a:ext cx="390439" cy="535798"/>
      </dsp:txXfrm>
    </dsp:sp>
    <dsp:sp modelId="{B19FB4B4-2F6D-3F4E-970F-9294B18D5A1D}">
      <dsp:nvSpPr>
        <dsp:cNvPr id="0" name=""/>
        <dsp:cNvSpPr/>
      </dsp:nvSpPr>
      <dsp:spPr>
        <a:xfrm>
          <a:off x="1024221" y="1865819"/>
          <a:ext cx="479240" cy="526438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>
              <a:solidFill>
                <a:schemeClr val="tx1"/>
              </a:solidFill>
            </a:rPr>
            <a:t>TSH&lt;0.1 mUI/l  T4 elevada</a:t>
          </a:r>
          <a:endParaRPr lang="en-US" sz="800" b="1" kern="1200" dirty="0">
            <a:solidFill>
              <a:schemeClr val="tx1"/>
            </a:solidFill>
          </a:endParaRPr>
        </a:p>
      </dsp:txBody>
      <dsp:txXfrm>
        <a:off x="1024221" y="1865819"/>
        <a:ext cx="479240" cy="526438"/>
      </dsp:txXfrm>
    </dsp:sp>
    <dsp:sp modelId="{C70BF398-E9A2-4F44-B06E-F1CD26F11020}">
      <dsp:nvSpPr>
        <dsp:cNvPr id="0" name=""/>
        <dsp:cNvSpPr/>
      </dsp:nvSpPr>
      <dsp:spPr>
        <a:xfrm>
          <a:off x="1053841" y="2528194"/>
          <a:ext cx="420909" cy="20783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TSI</a:t>
          </a:r>
        </a:p>
      </dsp:txBody>
      <dsp:txXfrm>
        <a:off x="1053841" y="2528194"/>
        <a:ext cx="420909" cy="207834"/>
      </dsp:txXfrm>
    </dsp:sp>
    <dsp:sp modelId="{FA6830A6-09BA-9D40-951D-BD0EA229C1CA}">
      <dsp:nvSpPr>
        <dsp:cNvPr id="0" name=""/>
        <dsp:cNvSpPr/>
      </dsp:nvSpPr>
      <dsp:spPr>
        <a:xfrm>
          <a:off x="1165647" y="2867727"/>
          <a:ext cx="660943" cy="978153"/>
        </a:xfrm>
        <a:prstGeom prst="rect">
          <a:avLst/>
        </a:prstGeom>
        <a:solidFill>
          <a:srgbClr val="FFFFCC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>
              <a:solidFill>
                <a:schemeClr val="tx1"/>
              </a:solidFill>
            </a:rPr>
            <a:t>TSI </a:t>
          </a:r>
          <a:r>
            <a:rPr lang="en-US" sz="800" b="0" kern="1200" dirty="0" err="1">
              <a:solidFill>
                <a:schemeClr val="tx1"/>
              </a:solidFill>
            </a:rPr>
            <a:t>elevats</a:t>
          </a:r>
          <a:r>
            <a:rPr lang="en-US" sz="800" b="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MALATIA DE GRAVES </a:t>
          </a:r>
          <a:r>
            <a:rPr lang="en-US" sz="800" b="0" kern="1200" dirty="0" err="1">
              <a:solidFill>
                <a:schemeClr val="tx1"/>
              </a:solidFill>
            </a:rPr>
            <a:t>Derivar</a:t>
          </a:r>
          <a:r>
            <a:rPr lang="en-US" sz="800" b="0" kern="1200" dirty="0">
              <a:solidFill>
                <a:schemeClr val="tx1"/>
              </a:solidFill>
            </a:rPr>
            <a:t> a </a:t>
          </a:r>
          <a:r>
            <a:rPr lang="en-US" sz="800" b="0" kern="1200" dirty="0" err="1">
              <a:solidFill>
                <a:schemeClr val="tx1"/>
              </a:solidFill>
            </a:rPr>
            <a:t>endocrí</a:t>
          </a:r>
          <a:r>
            <a:rPr lang="en-US" sz="800" b="0" kern="1200" dirty="0">
              <a:solidFill>
                <a:schemeClr val="tx1"/>
              </a:solidFill>
            </a:rPr>
            <a:t> I </a:t>
          </a:r>
          <a:r>
            <a:rPr lang="en-US" sz="800" b="0" kern="1200" dirty="0" err="1">
              <a:solidFill>
                <a:schemeClr val="tx1"/>
              </a:solidFill>
            </a:rPr>
            <a:t>fer</a:t>
          </a:r>
          <a:r>
            <a:rPr lang="en-US" sz="800" b="0" kern="1200" dirty="0">
              <a:solidFill>
                <a:schemeClr val="tx1"/>
              </a:solidFill>
            </a:rPr>
            <a:t> control fetal </a:t>
          </a:r>
          <a:r>
            <a:rPr lang="en-US" sz="800" b="0" kern="1200" dirty="0" err="1">
              <a:solidFill>
                <a:schemeClr val="tx1"/>
              </a:solidFill>
            </a:rPr>
            <a:t>exhaustiu</a:t>
          </a:r>
          <a:r>
            <a:rPr lang="en-US" sz="800" b="0" kern="1200" dirty="0">
              <a:solidFill>
                <a:schemeClr val="tx1"/>
              </a:solidFill>
            </a:rPr>
            <a:t>*</a:t>
          </a:r>
        </a:p>
      </dsp:txBody>
      <dsp:txXfrm>
        <a:off x="1165647" y="2867727"/>
        <a:ext cx="660943" cy="978153"/>
      </dsp:txXfrm>
    </dsp:sp>
    <dsp:sp modelId="{BBDB9665-31BA-0742-B830-127D8C6B9D40}">
      <dsp:nvSpPr>
        <dsp:cNvPr id="0" name=""/>
        <dsp:cNvSpPr/>
      </dsp:nvSpPr>
      <dsp:spPr>
        <a:xfrm>
          <a:off x="1196564" y="4250083"/>
          <a:ext cx="743066" cy="557231"/>
        </a:xfrm>
        <a:prstGeom prst="rect">
          <a:avLst/>
        </a:prstGeom>
        <a:solidFill>
          <a:srgbClr val="FFFFCC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0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>
              <a:solidFill>
                <a:schemeClr val="tx1"/>
              </a:solidFill>
            </a:rPr>
            <a:t>TSI </a:t>
          </a:r>
          <a:r>
            <a:rPr lang="en-US" sz="800" b="0" kern="1200" dirty="0" err="1">
              <a:solidFill>
                <a:schemeClr val="tx1"/>
              </a:solidFill>
            </a:rPr>
            <a:t>negatius</a:t>
          </a:r>
          <a:r>
            <a:rPr lang="en-US" sz="800" b="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TIROTOXICOSI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GESTACIONAL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b="1" kern="1200" dirty="0">
            <a:solidFill>
              <a:schemeClr val="tx1"/>
            </a:solidFill>
          </a:endParaRPr>
        </a:p>
      </dsp:txBody>
      <dsp:txXfrm>
        <a:off x="1196564" y="4250083"/>
        <a:ext cx="743066" cy="557231"/>
      </dsp:txXfrm>
    </dsp:sp>
    <dsp:sp modelId="{BCE890F4-077F-F840-9DA5-3D26E5063F64}">
      <dsp:nvSpPr>
        <dsp:cNvPr id="0" name=""/>
        <dsp:cNvSpPr/>
      </dsp:nvSpPr>
      <dsp:spPr>
        <a:xfrm>
          <a:off x="1184531" y="591046"/>
          <a:ext cx="567468" cy="422972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TSH 0.1-2.5</a:t>
          </a:r>
          <a:r>
            <a:rPr lang="en-US" sz="800" b="1" kern="1200" dirty="0">
              <a:solidFill>
                <a:srgbClr val="008000"/>
              </a:solidFill>
            </a:rPr>
            <a:t> </a:t>
          </a:r>
          <a:r>
            <a:rPr lang="ca-ES" sz="800" b="1" kern="1200" dirty="0" err="1">
              <a:solidFill>
                <a:schemeClr val="tx1"/>
              </a:solidFill>
            </a:rPr>
            <a:t>mUI</a:t>
          </a:r>
          <a:r>
            <a:rPr lang="ca-ES" sz="800" b="1" kern="1200" dirty="0">
              <a:solidFill>
                <a:schemeClr val="tx1"/>
              </a:solidFill>
            </a:rPr>
            <a:t>/l</a:t>
          </a:r>
          <a:endParaRPr lang="en-US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  NORMAL</a:t>
          </a:r>
        </a:p>
      </dsp:txBody>
      <dsp:txXfrm>
        <a:off x="1184531" y="591046"/>
        <a:ext cx="567468" cy="422972"/>
      </dsp:txXfrm>
    </dsp:sp>
    <dsp:sp modelId="{E244F009-290B-9940-9B03-F22EFA62C76A}">
      <dsp:nvSpPr>
        <dsp:cNvPr id="0" name=""/>
        <dsp:cNvSpPr/>
      </dsp:nvSpPr>
      <dsp:spPr>
        <a:xfrm>
          <a:off x="5132581" y="577242"/>
          <a:ext cx="622333" cy="215302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TSH &gt;4 </a:t>
          </a:r>
          <a:r>
            <a:rPr lang="ca-ES" sz="800" b="1" kern="1200" dirty="0" err="1">
              <a:solidFill>
                <a:schemeClr val="tx1"/>
              </a:solidFill>
            </a:rPr>
            <a:t>mUI</a:t>
          </a:r>
          <a:r>
            <a:rPr lang="ca-ES" sz="800" b="1" kern="1200" dirty="0">
              <a:solidFill>
                <a:schemeClr val="tx1"/>
              </a:solidFill>
            </a:rPr>
            <a:t>/l o &gt;VR</a:t>
          </a:r>
          <a:endParaRPr lang="en-US" sz="800" b="1" kern="1200" dirty="0">
            <a:solidFill>
              <a:schemeClr val="tx1"/>
            </a:solidFill>
          </a:endParaRPr>
        </a:p>
      </dsp:txBody>
      <dsp:txXfrm>
        <a:off x="5132581" y="577242"/>
        <a:ext cx="622333" cy="215302"/>
      </dsp:txXfrm>
    </dsp:sp>
    <dsp:sp modelId="{F9F6D699-EE72-8549-A0F3-BFAD5C31EC67}">
      <dsp:nvSpPr>
        <dsp:cNvPr id="0" name=""/>
        <dsp:cNvSpPr/>
      </dsp:nvSpPr>
      <dsp:spPr>
        <a:xfrm>
          <a:off x="4916557" y="1054208"/>
          <a:ext cx="1135709" cy="31116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T4   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Ac </a:t>
          </a:r>
          <a:r>
            <a:rPr lang="en-US" sz="800" b="1" kern="1200" dirty="0" err="1">
              <a:solidFill>
                <a:schemeClr val="tx1"/>
              </a:solidFill>
            </a:rPr>
            <a:t>AntiPeroxidasa</a:t>
          </a:r>
          <a:r>
            <a:rPr lang="en-US" sz="800" b="1" kern="1200" dirty="0">
              <a:solidFill>
                <a:schemeClr val="tx1"/>
              </a:solidFill>
            </a:rPr>
            <a:t> (TPO)  </a:t>
          </a:r>
        </a:p>
      </dsp:txBody>
      <dsp:txXfrm>
        <a:off x="4916557" y="1054208"/>
        <a:ext cx="1135709" cy="311166"/>
      </dsp:txXfrm>
    </dsp:sp>
    <dsp:sp modelId="{7C42C028-35F8-4449-836B-A47673E8CC4D}">
      <dsp:nvSpPr>
        <dsp:cNvPr id="0" name=""/>
        <dsp:cNvSpPr/>
      </dsp:nvSpPr>
      <dsp:spPr>
        <a:xfrm>
          <a:off x="3780816" y="1602179"/>
          <a:ext cx="1002362" cy="964950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T4 normal </a:t>
          </a:r>
          <a:r>
            <a:rPr lang="en-US" sz="800" b="1" kern="1200" dirty="0" err="1">
              <a:solidFill>
                <a:schemeClr val="tx1"/>
              </a:solidFill>
            </a:rPr>
            <a:t>amb</a:t>
          </a:r>
          <a:r>
            <a:rPr lang="en-US" sz="800" b="1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TPO </a:t>
          </a:r>
          <a:r>
            <a:rPr lang="en-US" sz="800" b="1" kern="1200" dirty="0" err="1">
              <a:solidFill>
                <a:schemeClr val="tx1"/>
              </a:solidFill>
            </a:rPr>
            <a:t>Negatius</a:t>
          </a:r>
          <a:endParaRPr lang="en-US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HIPOTIROÏDISME SUBCLÍNIC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 </a:t>
          </a:r>
          <a:r>
            <a:rPr lang="en-US" sz="800" kern="1200" dirty="0">
              <a:solidFill>
                <a:schemeClr val="tx1"/>
              </a:solidFill>
            </a:rPr>
            <a:t>(no </a:t>
          </a:r>
          <a:r>
            <a:rPr lang="en-US" sz="800" kern="1200" dirty="0" err="1">
              <a:solidFill>
                <a:schemeClr val="tx1"/>
              </a:solidFill>
            </a:rPr>
            <a:t>prou</a:t>
          </a:r>
          <a:r>
            <a:rPr lang="en-US" sz="800" kern="1200" dirty="0">
              <a:solidFill>
                <a:schemeClr val="tx1"/>
              </a:solidFill>
            </a:rPr>
            <a:t> </a:t>
          </a:r>
          <a:r>
            <a:rPr lang="en-US" sz="800" kern="1200" dirty="0" err="1">
              <a:solidFill>
                <a:schemeClr val="tx1"/>
              </a:solidFill>
            </a:rPr>
            <a:t>evidència</a:t>
          </a:r>
          <a:r>
            <a:rPr lang="en-US" sz="800" kern="1200" dirty="0">
              <a:solidFill>
                <a:schemeClr val="tx1"/>
              </a:solidFill>
            </a:rPr>
            <a:t> per </a:t>
          </a:r>
          <a:r>
            <a:rPr lang="en-US" sz="800" kern="1200" dirty="0" err="1">
              <a:solidFill>
                <a:schemeClr val="tx1"/>
              </a:solidFill>
            </a:rPr>
            <a:t>recomanar</a:t>
          </a:r>
          <a:r>
            <a:rPr lang="en-US" sz="800" kern="1200" dirty="0">
              <a:solidFill>
                <a:schemeClr val="tx1"/>
              </a:solidFill>
            </a:rPr>
            <a:t> </a:t>
          </a:r>
          <a:r>
            <a:rPr lang="en-US" sz="800" kern="1200" dirty="0" err="1">
              <a:solidFill>
                <a:schemeClr val="tx1"/>
              </a:solidFill>
            </a:rPr>
            <a:t>tractament</a:t>
          </a:r>
          <a:r>
            <a:rPr lang="en-US" sz="800" kern="1200" dirty="0">
              <a:solidFill>
                <a:schemeClr val="tx1"/>
              </a:solidFill>
            </a:rPr>
            <a:t>)</a:t>
          </a:r>
        </a:p>
      </dsp:txBody>
      <dsp:txXfrm>
        <a:off x="3780816" y="1602179"/>
        <a:ext cx="1002362" cy="964950"/>
      </dsp:txXfrm>
    </dsp:sp>
    <dsp:sp modelId="{406D4038-4760-8549-BFA9-527CD58862F2}">
      <dsp:nvSpPr>
        <dsp:cNvPr id="0" name=""/>
        <dsp:cNvSpPr/>
      </dsp:nvSpPr>
      <dsp:spPr>
        <a:xfrm>
          <a:off x="3764733" y="2770070"/>
          <a:ext cx="1079811" cy="311166"/>
        </a:xfrm>
        <a:prstGeom prst="rect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 err="1">
              <a:solidFill>
                <a:schemeClr val="tx1"/>
              </a:solidFill>
            </a:rPr>
            <a:t>Història</a:t>
          </a:r>
          <a:r>
            <a:rPr lang="en-US" sz="800" kern="1200" dirty="0">
              <a:solidFill>
                <a:schemeClr val="tx1"/>
              </a:solidFill>
            </a:rPr>
            <a:t> de </a:t>
          </a:r>
          <a:r>
            <a:rPr lang="en-US" sz="800" kern="1200" dirty="0" err="1">
              <a:solidFill>
                <a:schemeClr val="tx1"/>
              </a:solidFill>
            </a:rPr>
            <a:t>Morbiditat</a:t>
          </a:r>
          <a:r>
            <a:rPr lang="en-US" sz="800" kern="1200" dirty="0">
              <a:solidFill>
                <a:schemeClr val="tx1"/>
              </a:solidFill>
            </a:rPr>
            <a:t> </a:t>
          </a:r>
          <a:r>
            <a:rPr lang="en-US" sz="800" kern="1200" dirty="0" err="1">
              <a:solidFill>
                <a:schemeClr val="tx1"/>
              </a:solidFill>
            </a:rPr>
            <a:t>obstètrica</a:t>
          </a:r>
          <a:r>
            <a:rPr lang="en-US" sz="800" kern="1200" dirty="0">
              <a:solidFill>
                <a:schemeClr val="tx1"/>
              </a:solidFill>
            </a:rPr>
            <a:t>?</a:t>
          </a:r>
          <a:endParaRPr lang="en-US" sz="800" b="1" kern="1200" dirty="0">
            <a:solidFill>
              <a:schemeClr val="tx1"/>
            </a:solidFill>
          </a:endParaRPr>
        </a:p>
      </dsp:txBody>
      <dsp:txXfrm>
        <a:off x="3764733" y="2770070"/>
        <a:ext cx="1079811" cy="311166"/>
      </dsp:txXfrm>
    </dsp:sp>
    <dsp:sp modelId="{39D9F3FD-B208-F04B-BCA7-358A3CBA9BE2}">
      <dsp:nvSpPr>
        <dsp:cNvPr id="0" name=""/>
        <dsp:cNvSpPr/>
      </dsp:nvSpPr>
      <dsp:spPr>
        <a:xfrm>
          <a:off x="4700532" y="3289292"/>
          <a:ext cx="621726" cy="483295"/>
        </a:xfrm>
        <a:prstGeom prst="rect">
          <a:avLst/>
        </a:prstGeom>
        <a:noFill/>
        <a:ln>
          <a:solidFill>
            <a:srgbClr val="98480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solidFill>
                <a:schemeClr val="tx1"/>
              </a:solidFill>
            </a:rPr>
            <a:t>SÍ: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 err="1">
              <a:solidFill>
                <a:schemeClr val="tx1"/>
              </a:solidFill>
            </a:rPr>
            <a:t>Tractament</a:t>
          </a:r>
          <a:r>
            <a:rPr lang="es-ES" sz="800" b="1" kern="1200" dirty="0">
              <a:solidFill>
                <a:schemeClr val="tx1"/>
              </a:solidFill>
            </a:rPr>
            <a:t> </a:t>
          </a:r>
        </a:p>
      </dsp:txBody>
      <dsp:txXfrm>
        <a:off x="4700532" y="3289292"/>
        <a:ext cx="621726" cy="483295"/>
      </dsp:txXfrm>
    </dsp:sp>
    <dsp:sp modelId="{50AF284A-F41E-BA41-A24E-3F0971720340}">
      <dsp:nvSpPr>
        <dsp:cNvPr id="0" name=""/>
        <dsp:cNvSpPr/>
      </dsp:nvSpPr>
      <dsp:spPr>
        <a:xfrm>
          <a:off x="3109410" y="3151657"/>
          <a:ext cx="714792" cy="1130556"/>
        </a:xfrm>
        <a:prstGeom prst="rect">
          <a:avLst/>
        </a:prstGeom>
        <a:noFill/>
        <a:ln>
          <a:solidFill>
            <a:srgbClr val="98480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solidFill>
                <a:schemeClr val="tx1"/>
              </a:solidFill>
            </a:rPr>
            <a:t>NO</a:t>
          </a:r>
          <a:r>
            <a:rPr lang="es-ES" sz="800" kern="1200" dirty="0">
              <a:solidFill>
                <a:schemeClr val="tx1"/>
              </a:solidFill>
            </a:rPr>
            <a:t>: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>
              <a:solidFill>
                <a:schemeClr val="tx1"/>
              </a:solidFill>
            </a:rPr>
            <a:t>No </a:t>
          </a:r>
          <a:r>
            <a:rPr lang="es-ES" sz="800" kern="1200" dirty="0" err="1">
              <a:solidFill>
                <a:schemeClr val="tx1"/>
              </a:solidFill>
            </a:rPr>
            <a:t>evidència</a:t>
          </a:r>
          <a:r>
            <a:rPr lang="es-ES" sz="800" kern="1200" dirty="0">
              <a:solidFill>
                <a:schemeClr val="tx1"/>
              </a:solidFill>
            </a:rPr>
            <a:t> de </a:t>
          </a:r>
          <a:r>
            <a:rPr lang="es-ES" sz="800" kern="1200" dirty="0" err="1">
              <a:solidFill>
                <a:schemeClr val="tx1"/>
              </a:solidFill>
            </a:rPr>
            <a:t>benefici</a:t>
          </a:r>
          <a:r>
            <a:rPr lang="es-ES" sz="800" kern="1200" dirty="0">
              <a:solidFill>
                <a:schemeClr val="tx1"/>
              </a:solidFill>
            </a:rPr>
            <a:t> </a:t>
          </a:r>
          <a:r>
            <a:rPr lang="es-ES" sz="800" kern="1200" dirty="0" err="1">
              <a:solidFill>
                <a:schemeClr val="tx1"/>
              </a:solidFill>
            </a:rPr>
            <a:t>però</a:t>
          </a:r>
          <a:r>
            <a:rPr lang="es-ES" sz="800" kern="1200" dirty="0">
              <a:solidFill>
                <a:schemeClr val="tx1"/>
              </a:solidFill>
            </a:rPr>
            <a:t> </a:t>
          </a:r>
          <a:r>
            <a:rPr lang="es-ES" sz="800" b="1" kern="1200" dirty="0">
              <a:solidFill>
                <a:schemeClr val="tx1"/>
              </a:solidFill>
            </a:rPr>
            <a:t>valorar </a:t>
          </a:r>
          <a:r>
            <a:rPr lang="es-ES" sz="800" b="1" kern="1200" dirty="0" err="1">
              <a:solidFill>
                <a:schemeClr val="tx1"/>
              </a:solidFill>
            </a:rPr>
            <a:t>Tractament</a:t>
          </a:r>
          <a:endParaRPr lang="es-ES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0" kern="1200" dirty="0">
              <a:solidFill>
                <a:schemeClr val="tx1"/>
              </a:solidFill>
            </a:rPr>
            <a:t>Si es </a:t>
          </a:r>
          <a:r>
            <a:rPr lang="es-ES" sz="800" b="0" kern="1200" dirty="0" err="1">
              <a:solidFill>
                <a:schemeClr val="tx1"/>
              </a:solidFill>
            </a:rPr>
            <a:t>decideix</a:t>
          </a:r>
          <a:r>
            <a:rPr lang="es-ES" sz="800" b="0" kern="1200" dirty="0">
              <a:solidFill>
                <a:schemeClr val="tx1"/>
              </a:solidFill>
            </a:rPr>
            <a:t> no </a:t>
          </a:r>
          <a:r>
            <a:rPr lang="es-ES" sz="800" b="0" kern="1200" dirty="0" err="1">
              <a:solidFill>
                <a:schemeClr val="tx1"/>
              </a:solidFill>
            </a:rPr>
            <a:t>tractar</a:t>
          </a:r>
          <a:r>
            <a:rPr lang="es-ES" sz="800" b="0" kern="1200" dirty="0">
              <a:solidFill>
                <a:schemeClr val="tx1"/>
              </a:solidFill>
            </a:rPr>
            <a:t> repetir en 4s</a:t>
          </a:r>
        </a:p>
      </dsp:txBody>
      <dsp:txXfrm>
        <a:off x="3109410" y="3151657"/>
        <a:ext cx="714792" cy="1130556"/>
      </dsp:txXfrm>
    </dsp:sp>
    <dsp:sp modelId="{F9435A12-AB3C-6948-83A2-A8F6BDD95B92}">
      <dsp:nvSpPr>
        <dsp:cNvPr id="0" name=""/>
        <dsp:cNvSpPr/>
      </dsp:nvSpPr>
      <dsp:spPr>
        <a:xfrm>
          <a:off x="4916557" y="1559018"/>
          <a:ext cx="718179" cy="1034903"/>
        </a:xfrm>
        <a:prstGeom prst="rect">
          <a:avLst/>
        </a:prstGeom>
        <a:solidFill>
          <a:srgbClr val="FFFFCC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T4 normal  </a:t>
          </a:r>
          <a:r>
            <a:rPr lang="en-US" sz="800" b="1" kern="1200" dirty="0" err="1">
              <a:solidFill>
                <a:schemeClr val="tx1"/>
              </a:solidFill>
            </a:rPr>
            <a:t>amb</a:t>
          </a:r>
          <a:endParaRPr lang="en-US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TPO </a:t>
          </a:r>
          <a:r>
            <a:rPr lang="en-US" sz="800" b="1" kern="1200" dirty="0" err="1">
              <a:solidFill>
                <a:schemeClr val="tx1"/>
              </a:solidFill>
            </a:rPr>
            <a:t>Positius</a:t>
          </a:r>
          <a:endParaRPr lang="en-US" sz="800" b="1" kern="1200" dirty="0">
            <a:solidFill>
              <a:schemeClr val="tx1"/>
            </a:solidFill>
          </a:endParaRP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HIPOTIRODÏSME SUBCLINIC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TRACTAMENT</a:t>
          </a:r>
        </a:p>
      </dsp:txBody>
      <dsp:txXfrm>
        <a:off x="4916557" y="1559018"/>
        <a:ext cx="718179" cy="1034903"/>
      </dsp:txXfrm>
    </dsp:sp>
    <dsp:sp modelId="{0BFA0B6B-1201-3C4F-B7B0-4C66961C85B5}">
      <dsp:nvSpPr>
        <dsp:cNvPr id="0" name=""/>
        <dsp:cNvSpPr/>
      </dsp:nvSpPr>
      <dsp:spPr>
        <a:xfrm>
          <a:off x="5810496" y="1604451"/>
          <a:ext cx="834251" cy="777254"/>
        </a:xfrm>
        <a:prstGeom prst="rect">
          <a:avLst/>
        </a:prstGeom>
        <a:solidFill>
          <a:srgbClr val="FFFFCC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T4 </a:t>
          </a:r>
          <a:r>
            <a:rPr lang="en-US" sz="800" b="1" kern="1200" dirty="0" err="1">
              <a:solidFill>
                <a:schemeClr val="tx1"/>
              </a:solidFill>
            </a:rPr>
            <a:t>baixa</a:t>
          </a:r>
          <a:r>
            <a:rPr lang="en-US" sz="800" b="1" kern="1200" dirty="0">
              <a:solidFill>
                <a:schemeClr val="tx1"/>
              </a:solidFill>
            </a:rPr>
            <a:t> </a:t>
          </a:r>
          <a:r>
            <a:rPr lang="en-US" sz="700" b="1" kern="1200" dirty="0">
              <a:solidFill>
                <a:schemeClr val="tx1"/>
              </a:solidFill>
            </a:rPr>
            <a:t>(TPO +/-) :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HIPOTIROÏDISME CLÍNIC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TRACTAMENT</a:t>
          </a:r>
        </a:p>
      </dsp:txBody>
      <dsp:txXfrm>
        <a:off x="5810496" y="1604451"/>
        <a:ext cx="834251" cy="777254"/>
      </dsp:txXfrm>
    </dsp:sp>
    <dsp:sp modelId="{48269B82-D03E-4E40-B941-AED5A178FBA6}">
      <dsp:nvSpPr>
        <dsp:cNvPr id="0" name=""/>
        <dsp:cNvSpPr/>
      </dsp:nvSpPr>
      <dsp:spPr>
        <a:xfrm>
          <a:off x="2180251" y="624925"/>
          <a:ext cx="782678" cy="390022"/>
        </a:xfrm>
        <a:prstGeom prst="rect">
          <a:avLst/>
        </a:prstGeom>
        <a:solidFill>
          <a:srgbClr val="FFFFCC"/>
        </a:solidFill>
        <a:ln>
          <a:solidFill>
            <a:schemeClr val="accent6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>
              <a:solidFill>
                <a:schemeClr val="tx1"/>
              </a:solidFill>
            </a:rPr>
            <a:t>TSH 2,5-4 </a:t>
          </a:r>
          <a:r>
            <a:rPr lang="ca-ES" sz="800" b="1" kern="1200" dirty="0" err="1">
              <a:solidFill>
                <a:schemeClr val="tx1"/>
              </a:solidFill>
            </a:rPr>
            <a:t>mUI</a:t>
          </a:r>
          <a:r>
            <a:rPr lang="ca-ES" sz="800" b="1" kern="1200" dirty="0">
              <a:solidFill>
                <a:schemeClr val="tx1"/>
              </a:solidFill>
            </a:rPr>
            <a:t>/l  (o 2,5 a VR)</a:t>
          </a:r>
        </a:p>
      </dsp:txBody>
      <dsp:txXfrm>
        <a:off x="2180251" y="624925"/>
        <a:ext cx="782678" cy="390022"/>
      </dsp:txXfrm>
    </dsp:sp>
    <dsp:sp modelId="{2CF15798-B66F-7C41-9A53-453110377A90}">
      <dsp:nvSpPr>
        <dsp:cNvPr id="0" name=""/>
        <dsp:cNvSpPr/>
      </dsp:nvSpPr>
      <dsp:spPr>
        <a:xfrm>
          <a:off x="2746727" y="1545675"/>
          <a:ext cx="878959" cy="758587"/>
        </a:xfrm>
        <a:prstGeom prst="rect">
          <a:avLst/>
        </a:prstGeom>
        <a:solidFill>
          <a:srgbClr val="FFFFFF"/>
        </a:solidFill>
        <a:ln>
          <a:solidFill>
            <a:srgbClr val="98480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solidFill>
                <a:schemeClr val="tx1"/>
              </a:solidFill>
            </a:rPr>
            <a:t>TPO +</a:t>
          </a:r>
          <a:r>
            <a:rPr lang="es-ES" sz="800" kern="1200" dirty="0">
              <a:solidFill>
                <a:schemeClr val="tx1"/>
              </a:solidFill>
            </a:rPr>
            <a:t> o/i  </a:t>
          </a:r>
          <a:r>
            <a:rPr lang="es-ES" sz="800" kern="1200" dirty="0" err="1">
              <a:solidFill>
                <a:schemeClr val="tx1"/>
              </a:solidFill>
            </a:rPr>
            <a:t>Història</a:t>
          </a:r>
          <a:r>
            <a:rPr lang="es-ES" sz="800" kern="1200" dirty="0">
              <a:solidFill>
                <a:schemeClr val="tx1"/>
              </a:solidFill>
            </a:rPr>
            <a:t> </a:t>
          </a:r>
          <a:r>
            <a:rPr lang="es-ES" sz="800" kern="1200" dirty="0" err="1">
              <a:solidFill>
                <a:schemeClr val="tx1"/>
              </a:solidFill>
            </a:rPr>
            <a:t>Morbiditat</a:t>
          </a:r>
          <a:r>
            <a:rPr lang="es-ES" sz="800" kern="1200" dirty="0">
              <a:solidFill>
                <a:schemeClr val="tx1"/>
              </a:solidFill>
            </a:rPr>
            <a:t> </a:t>
          </a:r>
          <a:r>
            <a:rPr lang="es-ES" sz="800" kern="1200" dirty="0" err="1">
              <a:solidFill>
                <a:schemeClr val="tx1"/>
              </a:solidFill>
            </a:rPr>
            <a:t>obstètrica</a:t>
          </a:r>
          <a:r>
            <a:rPr lang="es-ES" sz="800" kern="1200" dirty="0">
              <a:solidFill>
                <a:schemeClr val="tx1"/>
              </a:solidFill>
            </a:rPr>
            <a:t> o/i FIV: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solidFill>
                <a:schemeClr val="tx1"/>
              </a:solidFill>
            </a:rPr>
            <a:t>Valorar </a:t>
          </a:r>
          <a:r>
            <a:rPr lang="es-ES" sz="800" b="1" kern="1200" dirty="0" err="1">
              <a:solidFill>
                <a:schemeClr val="tx1"/>
              </a:solidFill>
            </a:rPr>
            <a:t>Tractament</a:t>
          </a:r>
          <a:endParaRPr lang="es-ES" sz="800" b="1" kern="1200" dirty="0">
            <a:solidFill>
              <a:schemeClr val="tx1"/>
            </a:solidFill>
          </a:endParaRPr>
        </a:p>
      </dsp:txBody>
      <dsp:txXfrm>
        <a:off x="2746727" y="1545675"/>
        <a:ext cx="878959" cy="758587"/>
      </dsp:txXfrm>
    </dsp:sp>
    <dsp:sp modelId="{E57A93DF-AC52-EF46-9217-E327A0F30639}">
      <dsp:nvSpPr>
        <dsp:cNvPr id="0" name=""/>
        <dsp:cNvSpPr/>
      </dsp:nvSpPr>
      <dsp:spPr>
        <a:xfrm>
          <a:off x="1715482" y="1215256"/>
          <a:ext cx="622333" cy="1098142"/>
        </a:xfrm>
        <a:prstGeom prst="rect">
          <a:avLst/>
        </a:prstGeom>
        <a:solidFill>
          <a:srgbClr val="FFFFFF"/>
        </a:solidFill>
        <a:ln>
          <a:solidFill>
            <a:srgbClr val="98480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solidFill>
                <a:schemeClr val="tx1"/>
              </a:solidFill>
            </a:rPr>
            <a:t>TPO -  </a:t>
          </a:r>
          <a:r>
            <a:rPr lang="es-ES" sz="800" kern="1200" dirty="0">
              <a:solidFill>
                <a:schemeClr val="tx1"/>
              </a:solidFill>
            </a:rPr>
            <a:t>, NO </a:t>
          </a:r>
          <a:r>
            <a:rPr lang="es-ES" sz="800" kern="1200" dirty="0" err="1">
              <a:solidFill>
                <a:schemeClr val="tx1"/>
              </a:solidFill>
            </a:rPr>
            <a:t>història</a:t>
          </a:r>
          <a:r>
            <a:rPr lang="es-ES" sz="800" kern="1200" dirty="0">
              <a:solidFill>
                <a:schemeClr val="tx1"/>
              </a:solidFill>
            </a:rPr>
            <a:t> de </a:t>
          </a:r>
          <a:r>
            <a:rPr lang="es-ES" sz="800" kern="1200" dirty="0" err="1">
              <a:solidFill>
                <a:schemeClr val="tx1"/>
              </a:solidFill>
            </a:rPr>
            <a:t>morbiditat</a:t>
          </a:r>
          <a:r>
            <a:rPr lang="es-ES" sz="800" kern="1200" dirty="0">
              <a:solidFill>
                <a:schemeClr val="tx1"/>
              </a:solidFill>
            </a:rPr>
            <a:t> </a:t>
          </a:r>
          <a:r>
            <a:rPr lang="es-ES" sz="800" kern="1200" dirty="0" err="1">
              <a:solidFill>
                <a:schemeClr val="tx1"/>
              </a:solidFill>
            </a:rPr>
            <a:t>obstètrica</a:t>
          </a:r>
          <a:r>
            <a:rPr lang="es-ES" sz="800" kern="1200" dirty="0">
              <a:solidFill>
                <a:schemeClr val="tx1"/>
              </a:solidFill>
            </a:rPr>
            <a:t>, No </a:t>
          </a:r>
          <a:r>
            <a:rPr lang="es-ES" sz="800" kern="1200" dirty="0" err="1">
              <a:solidFill>
                <a:schemeClr val="tx1"/>
              </a:solidFill>
            </a:rPr>
            <a:t>infertilitat</a:t>
          </a:r>
          <a:r>
            <a:rPr lang="es-ES" sz="800" kern="1200" dirty="0">
              <a:solidFill>
                <a:schemeClr val="tx1"/>
              </a:solidFill>
            </a:rPr>
            <a:t>: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>
              <a:solidFill>
                <a:schemeClr val="tx1"/>
              </a:solidFill>
            </a:rPr>
            <a:t> </a:t>
          </a:r>
          <a:r>
            <a:rPr lang="es-ES" sz="800" b="1" kern="1200" dirty="0">
              <a:solidFill>
                <a:schemeClr val="tx1"/>
              </a:solidFill>
            </a:rPr>
            <a:t>NO </a:t>
          </a:r>
          <a:r>
            <a:rPr lang="es-ES" sz="800" b="1" kern="1200" dirty="0" err="1">
              <a:solidFill>
                <a:schemeClr val="tx1"/>
              </a:solidFill>
            </a:rPr>
            <a:t>tractar</a:t>
          </a:r>
          <a:r>
            <a:rPr lang="es-ES" sz="800" b="1" kern="1200" dirty="0">
              <a:solidFill>
                <a:schemeClr val="tx1"/>
              </a:solidFill>
            </a:rPr>
            <a:t> </a:t>
          </a:r>
        </a:p>
      </dsp:txBody>
      <dsp:txXfrm>
        <a:off x="1715482" y="1215256"/>
        <a:ext cx="622333" cy="1098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A64BF-08E5-4989-953B-821FB4600084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60BEB-B900-4D62-B872-16FE0076F2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ED68F-1399-42F2-A326-CE5838562810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A5FA0-3DAC-4155-ACBA-44525AD152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32E6F-85EB-4BF1-A561-0DDF1B7F4082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D91C-CC4F-4931-A661-787720D8EA4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9C61F-010E-4AA8-B1B2-CC0B7A1D826D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F536D-E6FB-4F81-AD1B-61FFCFB567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B5553-C7BF-4760-8D26-C42EBE43F25F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749B8-0021-4B88-8E41-11B7713D3B5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763C6-F37F-4F6F-83D5-37DB164E3A3A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F6DEE-A67B-467D-BD14-DB3B4488F51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B1BA2-6473-4B17-A349-DCF69BCD77EE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0BDB4-C421-4652-BC8B-5FB66CED72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D17FE-FBB0-4B53-B474-88A92498B180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4C4FF-6BBD-415D-A458-4EBC8303D8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A959A-04F7-4E3D-8060-371CF527EB23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76DDD-8D44-4BDE-BC9C-AA46E3C1582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7BC07-E6C5-4875-A18B-A99794F4AA40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2438B-6DAE-4390-8F7B-D4E77B15AD9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147F0-B491-4F0B-9FC7-340397C5D20A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E5234-A247-4914-9216-0C0BA3B65E6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EFE83D-FD9B-4592-8228-68407938516D}" type="datetimeFigureOut">
              <a:rPr lang="es-ES"/>
              <a:pPr>
                <a:defRPr/>
              </a:pPr>
              <a:t>26/3/19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B67FD2-D4A5-4B5E-894B-C98B9DAD8A0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04664" y="-15552"/>
            <a:ext cx="5372118" cy="394428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a-ES" sz="2400" dirty="0">
                <a:solidFill>
                  <a:schemeClr val="accent2">
                    <a:lumMod val="75000"/>
                  </a:schemeClr>
                </a:solidFill>
              </a:rPr>
              <a:t>PATOLOGIA TIROÏDAL I GESTACIÓ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91188" y="95216"/>
            <a:ext cx="936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20 Rectángulo redondeado"/>
          <p:cNvSpPr>
            <a:spLocks noChangeArrowheads="1"/>
          </p:cNvSpPr>
          <p:nvPr/>
        </p:nvSpPr>
        <p:spPr bwMode="auto">
          <a:xfrm>
            <a:off x="332655" y="5514778"/>
            <a:ext cx="6191791" cy="36004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CRIB</a:t>
            </a:r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R</a:t>
            </a:r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ATGE UNIVERSAL?</a:t>
            </a:r>
            <a:endParaRPr lang="ca-ES" sz="1100" dirty="0">
              <a:solidFill>
                <a:srgbClr val="953735"/>
              </a:solidFill>
              <a:latin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408343" y="3081480"/>
            <a:ext cx="778184" cy="2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19 Rectángulo redondeado"/>
          <p:cNvSpPr>
            <a:spLocks noChangeArrowheads="1"/>
          </p:cNvSpPr>
          <p:nvPr/>
        </p:nvSpPr>
        <p:spPr bwMode="auto">
          <a:xfrm>
            <a:off x="328565" y="2792760"/>
            <a:ext cx="2118543" cy="838614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IODE: </a:t>
            </a:r>
            <a:r>
              <a:rPr lang="ca-ES" sz="1100" dirty="0">
                <a:solidFill>
                  <a:srgbClr val="953735"/>
                </a:solidFill>
                <a:latin typeface="Calibri" pitchFamily="34" charset="0"/>
              </a:rPr>
              <a:t>augment del 50% dels requeriments.</a:t>
            </a:r>
          </a:p>
          <a:p>
            <a:pPr algn="ctr"/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SUPLEMENTS NUTRICIONALS si </a:t>
            </a:r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risc de carència o dubte de </a:t>
            </a:r>
            <a:r>
              <a:rPr lang="ca-ES" sz="11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iodesuficiència</a:t>
            </a:r>
            <a:endParaRPr lang="ca-ES" sz="11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687603"/>
              </p:ext>
            </p:extLst>
          </p:nvPr>
        </p:nvGraphicFramePr>
        <p:xfrm>
          <a:off x="3171890" y="2873833"/>
          <a:ext cx="3352556" cy="927927"/>
        </p:xfrm>
        <a:graphic>
          <a:graphicData uri="http://schemas.openxmlformats.org/drawingml/2006/table">
            <a:tbl>
              <a:tblPr firstRow="1" firstCol="1" bandRow="1"/>
              <a:tblGrid>
                <a:gridCol w="2123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Preconcepcional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150 </a:t>
                      </a:r>
                      <a:r>
                        <a:rPr lang="es-ES" sz="1100" b="1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μg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/24h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Durant</a:t>
                      </a: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 la </a:t>
                      </a:r>
                      <a:r>
                        <a:rPr lang="es-ES" sz="11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gestació</a:t>
                      </a: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Durant</a:t>
                      </a: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 la </a:t>
                      </a:r>
                      <a:r>
                        <a:rPr lang="es-ES" sz="11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lactància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220-250 </a:t>
                      </a:r>
                      <a:r>
                        <a:rPr lang="es-ES" sz="1100" b="1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μg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/24h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250-290</a:t>
                      </a:r>
                      <a:r>
                        <a:rPr lang="es-ES" sz="1100" b="1" baseline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 </a:t>
                      </a:r>
                      <a:r>
                        <a:rPr lang="es-ES" sz="1100" b="1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μg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/24h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En cas de </a:t>
                      </a:r>
                      <a:r>
                        <a:rPr lang="es-ES" sz="1100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gestació</a:t>
                      </a:r>
                      <a:r>
                        <a:rPr lang="es-ES" sz="1100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 múltiple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300 </a:t>
                      </a:r>
                      <a:r>
                        <a:rPr lang="es-ES" sz="1100" b="1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μg</a:t>
                      </a:r>
                      <a:r>
                        <a:rPr lang="es-ES" sz="1100" b="1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Calibri" charset="0"/>
                          <a:cs typeface="Arial" charset="0"/>
                        </a:rPr>
                        <a:t>/24h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9" name="19 Rectángulo redondeado"/>
          <p:cNvSpPr>
            <a:spLocks noChangeArrowheads="1"/>
          </p:cNvSpPr>
          <p:nvPr/>
        </p:nvSpPr>
        <p:spPr bwMode="auto">
          <a:xfrm>
            <a:off x="319829" y="4466020"/>
            <a:ext cx="2118544" cy="6477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VALORS DE REFERÈNCIA (VR) a ser possible. Si no, PUNT DE TALL de 4 </a:t>
            </a:r>
            <a:r>
              <a:rPr lang="ca-ES" sz="1100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mUI</a:t>
            </a:r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/l.</a:t>
            </a:r>
            <a:endParaRPr lang="ca-ES" sz="11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9738"/>
              </p:ext>
            </p:extLst>
          </p:nvPr>
        </p:nvGraphicFramePr>
        <p:xfrm>
          <a:off x="3171891" y="3996556"/>
          <a:ext cx="3352555" cy="13368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752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TRIM.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TSH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T4 total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1erT</a:t>
                      </a:r>
                      <a:endParaRPr lang="en-US" sz="11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0,1-4,0 </a:t>
                      </a:r>
                      <a:r>
                        <a:rPr lang="es-ES" sz="105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mUl</a:t>
                      </a:r>
                      <a:r>
                        <a:rPr lang="es-ES" sz="105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/l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5-12mcg/dl 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2onT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VR de</a:t>
                      </a:r>
                      <a:r>
                        <a:rPr lang="es-ES" sz="1050" baseline="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s-ES" sz="1050" baseline="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població</a:t>
                      </a:r>
                      <a:r>
                        <a:rPr lang="es-ES" sz="1050" baseline="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 no </a:t>
                      </a:r>
                      <a:r>
                        <a:rPr lang="es-ES" sz="1050" baseline="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gestant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7.5-18 </a:t>
                      </a:r>
                      <a:r>
                        <a:rPr lang="es-ES" sz="1050" dirty="0" err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mcg</a:t>
                      </a: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/dl 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3erT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VR de</a:t>
                      </a:r>
                      <a:r>
                        <a:rPr lang="es-ES" sz="1050" baseline="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s-ES" sz="1050" baseline="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població</a:t>
                      </a:r>
                      <a:r>
                        <a:rPr lang="es-ES" sz="1050" baseline="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 no </a:t>
                      </a:r>
                      <a:r>
                        <a:rPr lang="es-ES" sz="1050" baseline="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gestant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7.5-18 </a:t>
                      </a:r>
                      <a:r>
                        <a:rPr lang="es-ES" sz="1050" dirty="0" err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mcg</a:t>
                      </a:r>
                      <a:r>
                        <a:rPr lang="es-ES" sz="1050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/dl</a:t>
                      </a: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489136" y="4681108"/>
            <a:ext cx="660748" cy="248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" name="20 Rectángulo redondeado"/>
          <p:cNvSpPr>
            <a:spLocks noChangeArrowheads="1"/>
          </p:cNvSpPr>
          <p:nvPr/>
        </p:nvSpPr>
        <p:spPr bwMode="auto">
          <a:xfrm>
            <a:off x="332656" y="837995"/>
            <a:ext cx="5256584" cy="29858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CANVIS FISIOLÒGICS EN GESTACIÓ NORMAL I EN </a:t>
            </a:r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AFECTACIÓ TIROÏDAL</a:t>
            </a:r>
            <a:endParaRPr lang="ca-ES" sz="11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833249"/>
              </p:ext>
            </p:extLst>
          </p:nvPr>
        </p:nvGraphicFramePr>
        <p:xfrm>
          <a:off x="449495" y="6225128"/>
          <a:ext cx="5968785" cy="96012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1899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Clínica de </a:t>
                      </a:r>
                      <a:r>
                        <a:rPr lang="ca-ES" sz="105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Hipo</a:t>
                      </a: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/</a:t>
                      </a:r>
                      <a:r>
                        <a:rPr lang="ca-ES" sz="105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HiperTiroïdisme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Malalties </a:t>
                      </a:r>
                      <a:r>
                        <a:rPr lang="ca-ES" sz="105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autoimmunitàries</a:t>
                      </a: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DM</a:t>
                      </a:r>
                      <a:r>
                        <a:rPr lang="ca-ES" sz="1050" baseline="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IMC &gt;40 kg/m2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Antec. disfunció </a:t>
                      </a:r>
                      <a:r>
                        <a:rPr lang="ca-ES" sz="105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tiroïdal, </a:t>
                      </a: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goll, cirurgia o ablació del tiroide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Radioteràpia sobre cap o coll</a:t>
                      </a:r>
                      <a:endParaRPr lang="en-US" sz="105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Història familiar de disfunció </a:t>
                      </a:r>
                      <a:r>
                        <a:rPr lang="ca-ES" sz="105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tiroïdal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Antec.</a:t>
                      </a:r>
                      <a:r>
                        <a:rPr lang="ca-ES" sz="1050" baseline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Ac </a:t>
                      </a:r>
                      <a:r>
                        <a:rPr lang="ca-ES" sz="1050" baseline="0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anti</a:t>
                      </a:r>
                      <a:r>
                        <a:rPr lang="ca-ES" sz="1050" baseline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-tiroïdals positius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Exposició a </a:t>
                      </a:r>
                      <a:r>
                        <a:rPr lang="ca-ES" sz="105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Amiodarona</a:t>
                      </a: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, liti o contrastos iodats les 6 </a:t>
                      </a:r>
                      <a:r>
                        <a:rPr lang="ca-ES" sz="1050" dirty="0" err="1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setm</a:t>
                      </a: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prèvies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b="0" dirty="0"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Edat materna &gt;30 anys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Zones amb iode-deficiència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a-ES" sz="105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  <a:endParaRPr lang="en-US" sz="105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404664" y="5901240"/>
            <a:ext cx="5819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FACTORS DE RISC PER DISFUNCIÓ TIROÏDAL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60648" y="7257256"/>
            <a:ext cx="61811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a-ES" sz="1050" dirty="0"/>
              <a:t>Diversos estudis associen </a:t>
            </a:r>
            <a:r>
              <a:rPr lang="ca-ES" sz="1050" i="1" dirty="0"/>
              <a:t>hipotiroïdisme subclínic</a:t>
            </a:r>
            <a:r>
              <a:rPr lang="ca-ES" sz="1050" dirty="0"/>
              <a:t> durant la gestació amb un major risc de complicacions </a:t>
            </a:r>
            <a:r>
              <a:rPr lang="ca-ES" sz="1050" dirty="0" err="1"/>
              <a:t>materno</a:t>
            </a:r>
            <a:r>
              <a:rPr lang="ca-ES" sz="1050" dirty="0"/>
              <a:t>-fetals i problemes neuro-cognitius en els nounats. No obstant, no existeix una evidència clara del benefici del tractament amb </a:t>
            </a:r>
            <a:r>
              <a:rPr lang="ca-ES" sz="1050" dirty="0" err="1"/>
              <a:t>Levotiroxina</a:t>
            </a:r>
            <a:r>
              <a:rPr lang="ca-ES" sz="1050" dirty="0"/>
              <a:t>  en aquests casos. D’altra banda, el tractament de les pacients diagnosticades </a:t>
            </a:r>
            <a:r>
              <a:rPr lang="ca-ES" sz="1050" i="1" dirty="0"/>
              <a:t>d’hipotiroïdisme clínic</a:t>
            </a:r>
            <a:r>
              <a:rPr lang="ca-ES" sz="1050" dirty="0"/>
              <a:t> sí que ha demostrat un benefici clar.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a-ES" sz="1050" dirty="0"/>
              <a:t>Si es </a:t>
            </a:r>
            <a:r>
              <a:rPr lang="ca-ES" sz="1050" dirty="0" err="1"/>
              <a:t>criba</a:t>
            </a:r>
            <a:r>
              <a:rPr lang="ca-ES" sz="1050" dirty="0"/>
              <a:t> amb TSH a l’inici de la gestació pels factors de risc de patologia tiroïdal (Taula) només </a:t>
            </a:r>
            <a:r>
              <a:rPr lang="ca-ES" sz="1050" dirty="0" err="1"/>
              <a:t>cribarem</a:t>
            </a:r>
            <a:r>
              <a:rPr lang="ca-ES" sz="1050" dirty="0"/>
              <a:t> el 35% de les pacients. La Societat Espanyola d’Endocrinologia i Nutrició ja </a:t>
            </a:r>
            <a:r>
              <a:rPr lang="ca-ES" sz="1050" dirty="0" err="1"/>
              <a:t>abogava</a:t>
            </a:r>
            <a:r>
              <a:rPr lang="ca-ES" sz="1050" dirty="0"/>
              <a:t> a l’any 2012 per un cribratge universal per malaltia tiroïdal en gestants</a:t>
            </a:r>
            <a:r>
              <a:rPr lang="ca-ES" sz="1050" i="1" dirty="0"/>
              <a:t>(</a:t>
            </a:r>
            <a:r>
              <a:rPr lang="ca-ES" sz="1050" i="1" dirty="0" err="1"/>
              <a:t>Endocrinol</a:t>
            </a:r>
            <a:r>
              <a:rPr lang="ca-ES" sz="1050" i="1" dirty="0"/>
              <a:t> </a:t>
            </a:r>
            <a:r>
              <a:rPr lang="ca-ES" sz="1050" i="1" dirty="0" err="1"/>
              <a:t>Nutr</a:t>
            </a:r>
            <a:r>
              <a:rPr lang="ca-ES" sz="1050" i="1" dirty="0"/>
              <a:t> 2012;59 (9): 547-560). </a:t>
            </a:r>
            <a:r>
              <a:rPr lang="ca-ES" sz="1050" dirty="0"/>
              <a:t>De la mateixa manera, la SCOG defensa un cribratge universal en primer trimestre sempre i quan els recursos de l’àrea sanitària siguin adequats per a tal d’assegurar el correcte seguiment d’aquestes pacients. </a:t>
            </a:r>
          </a:p>
        </p:txBody>
      </p:sp>
      <p:sp>
        <p:nvSpPr>
          <p:cNvPr id="85" name="28 Rectángulo"/>
          <p:cNvSpPr/>
          <p:nvPr/>
        </p:nvSpPr>
        <p:spPr>
          <a:xfrm>
            <a:off x="-324210" y="330339"/>
            <a:ext cx="663332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a-ES" sz="900" dirty="0"/>
              <a:t>Meler E.,  Aguilar C., </a:t>
            </a:r>
            <a:r>
              <a:rPr lang="ca-ES" sz="900" dirty="0" err="1"/>
              <a:t>Sesmilo</a:t>
            </a:r>
            <a:r>
              <a:rPr lang="ca-ES" sz="900" dirty="0"/>
              <a:t> G., Vila Ll., Soldevila B., Vives A.,  Esteve C., </a:t>
            </a:r>
            <a:r>
              <a:rPr lang="pt-BR" sz="900" dirty="0"/>
              <a:t>Gómez-Roig MD</a:t>
            </a:r>
            <a:r>
              <a:rPr lang="ca-ES" sz="900" dirty="0"/>
              <a:t>. </a:t>
            </a:r>
          </a:p>
          <a:p>
            <a:pPr algn="ctr"/>
            <a:r>
              <a:rPr lang="ca-ES" sz="900" dirty="0"/>
              <a:t>Secció de Medicina Perinatal de la SCOG. Societat Catalana d’Endocrinologia i Nutrició</a:t>
            </a:r>
          </a:p>
          <a:p>
            <a:pPr algn="ctr"/>
            <a:r>
              <a:rPr lang="ca-ES" sz="900" dirty="0"/>
              <a:t>(ACMCB); 2019</a:t>
            </a:r>
          </a:p>
        </p:txBody>
      </p:sp>
      <p:sp>
        <p:nvSpPr>
          <p:cNvPr id="18" name="19 Rectángulo redondeado"/>
          <p:cNvSpPr>
            <a:spLocks noChangeArrowheads="1"/>
          </p:cNvSpPr>
          <p:nvPr/>
        </p:nvSpPr>
        <p:spPr bwMode="auto">
          <a:xfrm>
            <a:off x="260648" y="3512840"/>
            <a:ext cx="2232248" cy="647700"/>
          </a:xfrm>
          <a:prstGeom prst="roundRect">
            <a:avLst>
              <a:gd name="adj" fmla="val 16667"/>
            </a:avLst>
          </a:prstGeom>
          <a:noFill/>
          <a:ln w="44450" algn="ctr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800" b="1" dirty="0">
                <a:latin typeface="Calibri" pitchFamily="34" charset="0"/>
              </a:rPr>
              <a:t>CRITERIS DE IODESUFICIÈNCIA:</a:t>
            </a:r>
          </a:p>
          <a:p>
            <a:pPr algn="ctr"/>
            <a:r>
              <a:rPr lang="ca-ES" sz="800" dirty="0">
                <a:latin typeface="Calibri" pitchFamily="34" charset="0"/>
              </a:rPr>
              <a:t>Ús habitual de Sal Iodada + 2 racions de làctics/dia des de  ≥1 any </a:t>
            </a:r>
          </a:p>
        </p:txBody>
      </p:sp>
      <p:pic>
        <p:nvPicPr>
          <p:cNvPr id="25" name="Picture 4" descr="logo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217" y="1496616"/>
            <a:ext cx="760989" cy="93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432341"/>
              </p:ext>
            </p:extLst>
          </p:nvPr>
        </p:nvGraphicFramePr>
        <p:xfrm>
          <a:off x="476250" y="1185705"/>
          <a:ext cx="3678113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9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9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237">
                <a:tc>
                  <a:txBody>
                    <a:bodyPr/>
                    <a:lstStyle/>
                    <a:p>
                      <a:pPr algn="ctr"/>
                      <a:endParaRPr lang="ca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b="1" dirty="0"/>
                        <a:t>      TS</a:t>
                      </a:r>
                      <a:r>
                        <a:rPr lang="ca-ES" sz="800" b="1" baseline="0" dirty="0"/>
                        <a:t>H </a:t>
                      </a:r>
                      <a:endParaRPr lang="ca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b="1" dirty="0"/>
                        <a:t>     T4</a:t>
                      </a:r>
                      <a:r>
                        <a:rPr lang="ca-ES" sz="800" b="1" baseline="0" dirty="0"/>
                        <a:t> </a:t>
                      </a:r>
                      <a:r>
                        <a:rPr lang="ca-ES" sz="800" b="1" baseline="0" dirty="0" err="1"/>
                        <a:t>libre</a:t>
                      </a:r>
                      <a:r>
                        <a:rPr lang="ca-ES" sz="800" b="1" baseline="0" dirty="0"/>
                        <a:t> </a:t>
                      </a:r>
                      <a:endParaRPr lang="ca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b="1" dirty="0"/>
                        <a:t>    T4</a:t>
                      </a:r>
                      <a:r>
                        <a:rPr lang="ca-ES" sz="800" b="1" baseline="0" dirty="0"/>
                        <a:t> Total </a:t>
                      </a:r>
                      <a:endParaRPr lang="ca-ES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357">
                <a:tc>
                  <a:txBody>
                    <a:bodyPr/>
                    <a:lstStyle/>
                    <a:p>
                      <a:pPr algn="ctr"/>
                      <a:r>
                        <a:rPr lang="ca-ES" sz="800" b="1" dirty="0"/>
                        <a:t>Normal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dirty="0"/>
                        <a:t>           </a:t>
                      </a:r>
                    </a:p>
                    <a:p>
                      <a:pPr algn="ctr"/>
                      <a:r>
                        <a:rPr lang="ca-ES" sz="800" dirty="0"/>
                        <a:t>  =</a:t>
                      </a:r>
                    </a:p>
                    <a:p>
                      <a:pPr algn="ctr"/>
                      <a:r>
                        <a:rPr lang="ca-ES" sz="800" dirty="0"/>
                        <a:t>(descens en 1t per efecte</a:t>
                      </a:r>
                      <a:r>
                        <a:rPr lang="ca-ES" sz="800" baseline="0" dirty="0"/>
                        <a:t> </a:t>
                      </a:r>
                      <a:r>
                        <a:rPr lang="ca-ES" sz="800" baseline="0" dirty="0" err="1"/>
                        <a:t>hCG</a:t>
                      </a:r>
                      <a:r>
                        <a:rPr lang="ca-ES" sz="800" baseline="0" dirty="0"/>
                        <a:t>) </a:t>
                      </a:r>
                      <a:endParaRPr lang="ca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dirty="0"/>
                        <a:t>             </a:t>
                      </a:r>
                    </a:p>
                    <a:p>
                      <a:pPr algn="ctr"/>
                      <a:r>
                        <a:rPr lang="ca-ES" sz="800" dirty="0"/>
                        <a:t>  = </a:t>
                      </a:r>
                    </a:p>
                    <a:p>
                      <a:pPr algn="ctr"/>
                      <a:r>
                        <a:rPr lang="ca-ES" sz="800" dirty="0"/>
                        <a:t>(de</a:t>
                      </a:r>
                      <a:r>
                        <a:rPr lang="ca-ES" sz="800" baseline="0" dirty="0"/>
                        <a:t> vegades baixa)</a:t>
                      </a:r>
                      <a:endParaRPr lang="ca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dirty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800" dirty="0"/>
                        <a:t> ↑</a:t>
                      </a:r>
                    </a:p>
                    <a:p>
                      <a:pPr algn="ctr"/>
                      <a:endParaRPr lang="ca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944">
                <a:tc>
                  <a:txBody>
                    <a:bodyPr/>
                    <a:lstStyle/>
                    <a:p>
                      <a:pPr algn="ctr"/>
                      <a:r>
                        <a:rPr lang="ca-ES" sz="800" b="1" dirty="0" err="1"/>
                        <a:t>HiperTiroïdisme</a:t>
                      </a:r>
                      <a:endParaRPr lang="ca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800" dirty="0"/>
                        <a:t>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800" dirty="0"/>
                        <a:t>↑</a:t>
                      </a:r>
                    </a:p>
                    <a:p>
                      <a:pPr algn="ctr"/>
                      <a:endParaRPr lang="ca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800" dirty="0"/>
                        <a:t>↑</a:t>
                      </a:r>
                    </a:p>
                    <a:p>
                      <a:pPr algn="ctr"/>
                      <a:endParaRPr lang="ca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36">
                <a:tc>
                  <a:txBody>
                    <a:bodyPr/>
                    <a:lstStyle/>
                    <a:p>
                      <a:pPr algn="ctr"/>
                      <a:r>
                        <a:rPr lang="ca-ES" sz="800" b="1" dirty="0" err="1"/>
                        <a:t>HipoTiroïdisme</a:t>
                      </a:r>
                      <a:endParaRPr lang="ca-E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800" dirty="0"/>
                        <a:t>↑</a:t>
                      </a:r>
                    </a:p>
                    <a:p>
                      <a:pPr algn="ctr"/>
                      <a:endParaRPr lang="ca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800" dirty="0"/>
                        <a:t>↓</a:t>
                      </a:r>
                    </a:p>
                    <a:p>
                      <a:pPr algn="ctr"/>
                      <a:endParaRPr lang="ca-E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800" dirty="0"/>
                        <a:t>↓</a:t>
                      </a:r>
                    </a:p>
                    <a:p>
                      <a:pPr algn="ctr"/>
                      <a:endParaRPr lang="ca-E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300401" y="2618547"/>
            <a:ext cx="2376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err="1"/>
              <a:t>Necessitats</a:t>
            </a:r>
            <a:r>
              <a:rPr lang="es-ES" sz="1000" b="1" dirty="0"/>
              <a:t> </a:t>
            </a:r>
            <a:r>
              <a:rPr lang="es-ES" sz="1000" b="1" dirty="0" err="1"/>
              <a:t>diàries</a:t>
            </a:r>
            <a:r>
              <a:rPr lang="es-ES" sz="1000" b="1" dirty="0"/>
              <a:t> de </a:t>
            </a:r>
            <a:r>
              <a:rPr lang="es-ES" sz="1000" b="1" dirty="0" err="1"/>
              <a:t>iode</a:t>
            </a:r>
            <a:r>
              <a:rPr lang="es-ES" sz="1000" b="1" dirty="0"/>
              <a:t>  (RDA)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199855" y="6177135"/>
            <a:ext cx="6479146" cy="432289"/>
          </a:xfrm>
          <a:prstGeom prst="rect">
            <a:avLst/>
          </a:prstGeom>
          <a:noFill/>
          <a:ln w="9525">
            <a:solidFill>
              <a:srgbClr val="3259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ca-ES" sz="1200" dirty="0">
                <a:effectLst/>
                <a:latin typeface="Calibri" charset="0"/>
                <a:ea typeface="Calibri" charset="0"/>
                <a:cs typeface="Times New Roman" charset="0"/>
              </a:rPr>
              <a:t>*</a:t>
            </a:r>
            <a:r>
              <a:rPr lang="ca-ES" sz="1000" dirty="0">
                <a:effectLst/>
                <a:latin typeface="Calibri" charset="0"/>
                <a:ea typeface="Calibri" charset="0"/>
                <a:cs typeface="Times New Roman" charset="0"/>
              </a:rPr>
              <a:t>Control exhaustiu fetal en </a:t>
            </a:r>
            <a:r>
              <a:rPr lang="ca-ES" sz="1000" b="1" dirty="0">
                <a:effectLst/>
                <a:latin typeface="Calibri" charset="0"/>
                <a:ea typeface="Calibri" charset="0"/>
                <a:cs typeface="Times New Roman" charset="0"/>
              </a:rPr>
              <a:t>malaltia de Graves</a:t>
            </a:r>
            <a:r>
              <a:rPr lang="ca-ES" sz="1000" dirty="0">
                <a:effectLst/>
                <a:latin typeface="Calibri" charset="0"/>
                <a:ea typeface="Calibri" charset="0"/>
                <a:cs typeface="Times New Roman" charset="0"/>
              </a:rPr>
              <a:t> amb títols elevats de Ac </a:t>
            </a:r>
            <a:r>
              <a:rPr lang="ca-ES" sz="1000" dirty="0" err="1">
                <a:effectLst/>
                <a:latin typeface="Calibri" charset="0"/>
                <a:ea typeface="Calibri" charset="0"/>
                <a:cs typeface="Times New Roman" charset="0"/>
              </a:rPr>
              <a:t>antiTSI</a:t>
            </a:r>
            <a:r>
              <a:rPr lang="ca-ES" sz="1000" dirty="0">
                <a:effectLst/>
                <a:latin typeface="Calibri" charset="0"/>
                <a:ea typeface="Calibri" charset="0"/>
                <a:cs typeface="Times New Roman" charset="0"/>
              </a:rPr>
              <a:t> o hipertiroïdisme mal controlat: Risc de CIR, taquicàrdia fetal, goll fetal, signes de insuficiència cardíaca congestiva i </a:t>
            </a:r>
            <a:r>
              <a:rPr lang="ca-ES" sz="1000" dirty="0" err="1">
                <a:effectLst/>
                <a:latin typeface="Calibri" charset="0"/>
                <a:ea typeface="Calibri" charset="0"/>
                <a:cs typeface="Times New Roman" charset="0"/>
              </a:rPr>
              <a:t>hídrops</a:t>
            </a:r>
            <a:r>
              <a:rPr lang="ca-ES" sz="1000" dirty="0">
                <a:effectLst/>
                <a:latin typeface="Calibri" charset="0"/>
                <a:ea typeface="Calibri" charset="0"/>
                <a:cs typeface="Times New Roman" charset="0"/>
              </a:rPr>
              <a:t> fetal.</a:t>
            </a:r>
            <a:endParaRPr lang="ca-ES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2492896" y="5097017"/>
            <a:ext cx="2088232" cy="864096"/>
          </a:xfrm>
          <a:prstGeom prst="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ca-ES" sz="800" b="1" dirty="0">
                <a:solidFill>
                  <a:srgbClr val="953735"/>
                </a:solidFill>
                <a:latin typeface="Calibri" pitchFamily="34" charset="0"/>
              </a:rPr>
              <a:t>EN CAS DE TRACTAMENT </a:t>
            </a:r>
          </a:p>
          <a:p>
            <a:pPr>
              <a:spcAft>
                <a:spcPts val="0"/>
              </a:spcAft>
            </a:pPr>
            <a:r>
              <a:rPr lang="ca-ES" sz="800" b="1" dirty="0">
                <a:solidFill>
                  <a:srgbClr val="953735"/>
                </a:solidFill>
                <a:latin typeface="Calibri" pitchFamily="34" charset="0"/>
              </a:rPr>
              <a:t>Iniciar-lo abans de la </a:t>
            </a:r>
            <a:r>
              <a:rPr lang="ca-ES" sz="800" b="1" dirty="0" err="1">
                <a:solidFill>
                  <a:srgbClr val="953735"/>
                </a:solidFill>
                <a:latin typeface="Calibri" pitchFamily="34" charset="0"/>
              </a:rPr>
              <a:t>setm</a:t>
            </a:r>
            <a:r>
              <a:rPr lang="ca-ES" sz="800" b="1" dirty="0">
                <a:solidFill>
                  <a:srgbClr val="953735"/>
                </a:solidFill>
                <a:latin typeface="Calibri" pitchFamily="34" charset="0"/>
              </a:rPr>
              <a:t>. 12 de gestació</a:t>
            </a:r>
            <a:endParaRPr lang="en-US" sz="800" b="1" dirty="0">
              <a:solidFill>
                <a:srgbClr val="953735"/>
              </a:solidFill>
              <a:latin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TSH i T4 lliure cada 4 </a:t>
            </a:r>
            <a:r>
              <a:rPr lang="ca-ES" sz="800" dirty="0" err="1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setm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. al 1T, després cada 6-8 </a:t>
            </a:r>
            <a:r>
              <a:rPr lang="ca-ES" sz="800" dirty="0" err="1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setm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Objectius de tractament: 1T: TSH&lt; 2,5 </a:t>
            </a:r>
            <a:r>
              <a:rPr lang="ca-ES" sz="800" dirty="0" err="1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mUI</a:t>
            </a:r>
            <a:r>
              <a:rPr lang="ca-ES" sz="800" dirty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/l, 2T TSH&lt; 3,0 </a:t>
            </a:r>
            <a:r>
              <a:rPr lang="ca-ES" sz="800" dirty="0" err="1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mUI</a:t>
            </a:r>
            <a:r>
              <a:rPr lang="ca-ES" sz="800" dirty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/l, 3T TSH&lt;3,5 </a:t>
            </a:r>
            <a:r>
              <a:rPr lang="ca-ES" sz="800" dirty="0" err="1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mUI</a:t>
            </a:r>
            <a:r>
              <a:rPr lang="ca-ES" sz="800" dirty="0">
                <a:solidFill>
                  <a:schemeClr val="tx2">
                    <a:lumMod val="75000"/>
                  </a:schemeClr>
                </a:solidFill>
                <a:latin typeface="Calibri" charset="0"/>
                <a:ea typeface="Calibri" charset="0"/>
                <a:cs typeface="Times New Roman" charset="0"/>
              </a:rPr>
              <a:t>/l</a:t>
            </a:r>
            <a:endParaRPr lang="en-US" sz="1200" dirty="0">
              <a:solidFill>
                <a:schemeClr val="tx2">
                  <a:lumMod val="75000"/>
                </a:schemeClr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4642400" y="5097017"/>
            <a:ext cx="2111543" cy="485200"/>
          </a:xfrm>
          <a:prstGeom prst="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ca-ES" sz="800" b="1" dirty="0">
                <a:solidFill>
                  <a:srgbClr val="953735"/>
                </a:solidFill>
                <a:latin typeface="Calibri" pitchFamily="34" charset="0"/>
              </a:rPr>
              <a:t>EN EL POSTPART</a:t>
            </a:r>
            <a:endParaRPr lang="en-US" sz="800" b="1" dirty="0">
              <a:solidFill>
                <a:srgbClr val="953735"/>
              </a:solidFill>
              <a:latin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Reducció de la dosi un 30% i control TSH a les 6 </a:t>
            </a:r>
            <a:r>
              <a:rPr lang="ca-ES" sz="800" dirty="0" err="1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setm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.</a:t>
            </a:r>
            <a:endParaRPr lang="en-US" sz="1200" dirty="0">
              <a:solidFill>
                <a:srgbClr val="00206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 marL="342900" lvl="0" indent="-342900" algn="just">
              <a:spcAft>
                <a:spcPts val="0"/>
              </a:spcAft>
              <a:buFont typeface="Symbol" charset="2"/>
              <a:buChar char=""/>
              <a:tabLst>
                <a:tab pos="676275" algn="l"/>
                <a:tab pos="2700020" algn="ctr"/>
                <a:tab pos="5400040" algn="r"/>
              </a:tabLst>
            </a:pPr>
            <a:r>
              <a:rPr lang="ca-ES" sz="800" dirty="0">
                <a:solidFill>
                  <a:srgbClr val="FFFFFF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TSH I T4 lliure cada 4 setmanes fins les 20 set i després cada 6 setmanes per mantenir TSH dins la normalitat</a:t>
            </a:r>
            <a:r>
              <a:rPr lang="en-US" sz="1200" dirty="0"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rgbClr val="FFFFFF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1200" dirty="0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fr-FR" sz="1200" dirty="0">
                <a:solidFill>
                  <a:srgbClr val="FFFFFF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197625" y="5097016"/>
            <a:ext cx="2191841" cy="970403"/>
          </a:xfrm>
          <a:prstGeom prst="rect">
            <a:avLst/>
          </a:prstGeom>
          <a:solidFill>
            <a:srgbClr val="FFFFCC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ca-ES" sz="800" b="1" dirty="0">
                <a:solidFill>
                  <a:srgbClr val="953735"/>
                </a:solidFill>
                <a:latin typeface="Calibri" pitchFamily="34" charset="0"/>
              </a:rPr>
              <a:t>DOSIS </a:t>
            </a:r>
            <a:endParaRPr lang="en-US" sz="800" b="1" dirty="0">
              <a:solidFill>
                <a:srgbClr val="953735"/>
              </a:solidFill>
              <a:latin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ca-ES" sz="800" b="1" i="1" u="sng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Hipotiroïdisme clínic:</a:t>
            </a:r>
            <a:endParaRPr lang="en-US" sz="1200" dirty="0">
              <a:solidFill>
                <a:srgbClr val="00206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1.6-2 µ</a:t>
            </a:r>
            <a:r>
              <a:rPr lang="ca-ES" sz="800" dirty="0" err="1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g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/Kg/dia</a:t>
            </a:r>
            <a:endParaRPr lang="en-US" sz="1200" dirty="0">
              <a:solidFill>
                <a:srgbClr val="00206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a-ES" sz="800" b="1" i="1" u="sng" dirty="0" err="1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HipoT</a:t>
            </a:r>
            <a:r>
              <a:rPr lang="ca-ES" sz="800" b="1" i="1" u="sng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 subclínic:</a:t>
            </a:r>
            <a:endParaRPr lang="en-US" sz="1200" dirty="0">
              <a:solidFill>
                <a:srgbClr val="00206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1 µ</a:t>
            </a:r>
            <a:r>
              <a:rPr lang="ca-ES" sz="800" dirty="0" err="1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g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 /kg/dia</a:t>
            </a:r>
            <a:endParaRPr lang="en-US" sz="1200" dirty="0">
              <a:solidFill>
                <a:srgbClr val="00206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a-ES" sz="800" b="1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EN DEJÚ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 (30 min </a:t>
            </a:r>
            <a:r>
              <a:rPr lang="ca-ES" sz="800" dirty="0">
                <a:solidFill>
                  <a:srgbClr val="002060"/>
                </a:solidFill>
                <a:latin typeface="Calibri" charset="0"/>
                <a:ea typeface="Calibri" charset="0"/>
                <a:cs typeface="Times New Roman" charset="0"/>
              </a:rPr>
              <a:t>pre-</a:t>
            </a: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 ingesta)</a:t>
            </a:r>
            <a:endParaRPr lang="en-US" sz="1200" dirty="0">
              <a:solidFill>
                <a:srgbClr val="002060"/>
              </a:solidFill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ca-ES" sz="800" dirty="0">
                <a:solidFill>
                  <a:srgbClr val="002060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No concomitant a sulfat ferrós, carbonat càlcic, </a:t>
            </a:r>
            <a:r>
              <a:rPr lang="ca-ES" sz="800" dirty="0">
                <a:solidFill>
                  <a:srgbClr val="FFFFFF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1200" dirty="0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>
              <a:spcAft>
                <a:spcPts val="0"/>
              </a:spcAft>
            </a:pPr>
            <a:r>
              <a:rPr lang="es-ES" sz="1200" dirty="0">
                <a:solidFill>
                  <a:srgbClr val="FFFFFF"/>
                </a:solidFill>
                <a:effectLst/>
                <a:latin typeface="Calibri" charset="0"/>
                <a:ea typeface="Calibri" charset="0"/>
                <a:cs typeface="Times New Roman" charset="0"/>
              </a:rPr>
              <a:t> </a:t>
            </a:r>
            <a:endParaRPr lang="en-US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152400" y="152400"/>
            <a:ext cx="7450068" cy="455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" name="Diagram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588135"/>
              </p:ext>
            </p:extLst>
          </p:nvPr>
        </p:nvGraphicFramePr>
        <p:xfrm>
          <a:off x="96621" y="153622"/>
          <a:ext cx="6741368" cy="4872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" y="5638799"/>
            <a:ext cx="74500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4556" y="6951345"/>
            <a:ext cx="65331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50" dirty="0"/>
              <a:t>En cas d’una pacient en tractament amb L-Tiroxina previ i ben controlada, es recomana </a:t>
            </a:r>
            <a:r>
              <a:rPr lang="ca-ES" sz="1050" b="1" dirty="0"/>
              <a:t>augmentar la dosi</a:t>
            </a:r>
            <a:r>
              <a:rPr lang="ca-ES" sz="1050" dirty="0"/>
              <a:t> en un 25% en el moment del diagnòstic de la gestació. Posteriorment controls de TSH </a:t>
            </a:r>
            <a:r>
              <a:rPr lang="ca-ES" sz="1050" b="1" dirty="0"/>
              <a:t>cada 4 setmanes per tal d’assolir nivells òptims de TSH. </a:t>
            </a:r>
            <a:r>
              <a:rPr lang="ca-ES" sz="1050" dirty="0"/>
              <a:t>Posteriorment, si TSH dins d’objectius sense modificació de dosi de L-Tiroxina, fer </a:t>
            </a:r>
            <a:r>
              <a:rPr lang="ca-ES" sz="1050" b="1" dirty="0"/>
              <a:t>determinacions TSH cada 6-8 </a:t>
            </a:r>
            <a:r>
              <a:rPr lang="ca-ES" sz="1050" b="1" dirty="0" err="1"/>
              <a:t>setm</a:t>
            </a:r>
            <a:r>
              <a:rPr lang="ca-ES" sz="1050" b="1" dirty="0"/>
              <a:t>. </a:t>
            </a:r>
            <a:r>
              <a:rPr lang="ca-ES" sz="1050" dirty="0"/>
              <a:t>Si cal augmentar la dosi, es faran increments de 25-50 </a:t>
            </a:r>
            <a:r>
              <a:rPr lang="ca-ES" sz="1050" dirty="0" err="1"/>
              <a:t>μg</a:t>
            </a:r>
            <a:r>
              <a:rPr lang="ca-ES" sz="1050" dirty="0"/>
              <a:t>.</a:t>
            </a:r>
          </a:p>
          <a:p>
            <a:r>
              <a:rPr lang="ca-ES" sz="1050" dirty="0"/>
              <a:t> </a:t>
            </a:r>
          </a:p>
          <a:p>
            <a:endParaRPr lang="ca-ES" sz="1050" dirty="0"/>
          </a:p>
          <a:p>
            <a:r>
              <a:rPr lang="ca-ES" sz="1050" dirty="0"/>
              <a:t>Donat que presenta un major </a:t>
            </a:r>
            <a:r>
              <a:rPr lang="ca-ES" sz="1050" b="1" dirty="0"/>
              <a:t>risc d’hipotiroïdisme clínic </a:t>
            </a:r>
            <a:r>
              <a:rPr lang="ca-ES" sz="1050" dirty="0"/>
              <a:t>durant la gestació, es recomana determinar TSH cada 4 </a:t>
            </a:r>
            <a:r>
              <a:rPr lang="ca-ES" sz="1050" dirty="0" err="1"/>
              <a:t>setm</a:t>
            </a:r>
            <a:r>
              <a:rPr lang="ca-ES" sz="1050" dirty="0"/>
              <a:t>. fins la </a:t>
            </a:r>
            <a:r>
              <a:rPr lang="ca-ES" sz="1050" dirty="0" err="1"/>
              <a:t>setm</a:t>
            </a:r>
            <a:r>
              <a:rPr lang="ca-ES" sz="1050" dirty="0"/>
              <a:t>. 20 i si és normal, es realitzarà una nova determinació en el 3er trimestre (26-32 </a:t>
            </a:r>
            <a:r>
              <a:rPr lang="ca-ES" sz="1050" dirty="0" err="1"/>
              <a:t>setm</a:t>
            </a:r>
            <a:r>
              <a:rPr lang="ca-ES" sz="1050" dirty="0"/>
              <a:t>). Donat el major </a:t>
            </a:r>
            <a:r>
              <a:rPr lang="ca-ES" sz="1050" b="1" dirty="0"/>
              <a:t>risc de tiroïditis post-part</a:t>
            </a:r>
            <a:r>
              <a:rPr lang="ca-ES" sz="1050" dirty="0"/>
              <a:t>, cal </a:t>
            </a:r>
            <a:r>
              <a:rPr lang="ca-ES" sz="1050" dirty="0" err="1"/>
              <a:t>reavaluar</a:t>
            </a:r>
            <a:r>
              <a:rPr lang="ca-ES" sz="1050" dirty="0"/>
              <a:t> la funció tiroïdal en el post-part.</a:t>
            </a:r>
          </a:p>
          <a:p>
            <a:r>
              <a:rPr lang="ca-ES" sz="1050" dirty="0"/>
              <a:t> </a:t>
            </a:r>
          </a:p>
          <a:p>
            <a:endParaRPr lang="ca-ES" sz="1050" dirty="0"/>
          </a:p>
          <a:p>
            <a:r>
              <a:rPr lang="ca-ES" sz="1000" dirty="0"/>
              <a:t>Pot ocórrer durant 1er any post-part. Els </a:t>
            </a:r>
            <a:r>
              <a:rPr lang="ca-ES" sz="1000" b="1" dirty="0"/>
              <a:t>Ac </a:t>
            </a:r>
            <a:r>
              <a:rPr lang="ca-ES" sz="1000" b="1" dirty="0" err="1"/>
              <a:t>anti</a:t>
            </a:r>
            <a:r>
              <a:rPr lang="ca-ES" sz="1000" b="1" dirty="0"/>
              <a:t>-TPO</a:t>
            </a:r>
            <a:r>
              <a:rPr lang="ca-ES" sz="1000" dirty="0"/>
              <a:t> són positius en més del 90% dels casos. </a:t>
            </a:r>
            <a:r>
              <a:rPr lang="ca-ES" sz="1000" b="1" dirty="0"/>
              <a:t>Major risc si altres malalties autoimmunitàries associades</a:t>
            </a:r>
            <a:r>
              <a:rPr lang="ca-ES" sz="1000" dirty="0"/>
              <a:t>. La forma clàssica es presenta com un HIPERTIROÏDISME en els primers 4 mesos postpart que evoluciona a HIPOTIROÏDISME entre els 3 i 8 mesos postpart . Pot presentar clínica de depressió postpart, astènia i augment de pes. En fase d’hipotiroïdisme pot requerir tractament si és clínic (o simptomàtic). En </a:t>
            </a:r>
            <a:r>
              <a:rPr lang="ca-ES" sz="1000" b="1" dirty="0"/>
              <a:t>el 20-50% dels casos pot convertir-se en un hipotiroïdisme permanent.</a:t>
            </a:r>
          </a:p>
        </p:txBody>
      </p:sp>
      <p:sp>
        <p:nvSpPr>
          <p:cNvPr id="35" name="20 Rectángulo redondeado"/>
          <p:cNvSpPr>
            <a:spLocks noChangeArrowheads="1"/>
          </p:cNvSpPr>
          <p:nvPr/>
        </p:nvSpPr>
        <p:spPr bwMode="auto">
          <a:xfrm>
            <a:off x="224556" y="6738179"/>
            <a:ext cx="6485498" cy="1717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HIPOTIRO</a:t>
            </a:r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Ï</a:t>
            </a:r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DISME PRECONCEPCIONAL</a:t>
            </a:r>
          </a:p>
        </p:txBody>
      </p:sp>
      <p:sp>
        <p:nvSpPr>
          <p:cNvPr id="36" name="20 Rectángulo redondeado"/>
          <p:cNvSpPr>
            <a:spLocks noChangeArrowheads="1"/>
          </p:cNvSpPr>
          <p:nvPr/>
        </p:nvSpPr>
        <p:spPr bwMode="auto">
          <a:xfrm>
            <a:off x="217913" y="7862246"/>
            <a:ext cx="6526006" cy="17927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PACIENT EUTIROÏDAL </a:t>
            </a:r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AMB Ac </a:t>
            </a:r>
            <a:r>
              <a:rPr lang="ca-ES" sz="1100" b="1" dirty="0" err="1">
                <a:solidFill>
                  <a:srgbClr val="953735"/>
                </a:solidFill>
                <a:latin typeface="Calibri" pitchFamily="34" charset="0"/>
              </a:rPr>
              <a:t>antitiroïdals</a:t>
            </a:r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 positius</a:t>
            </a:r>
          </a:p>
        </p:txBody>
      </p:sp>
      <p:sp>
        <p:nvSpPr>
          <p:cNvPr id="37" name="20 Rectángulo redondeado"/>
          <p:cNvSpPr>
            <a:spLocks noChangeArrowheads="1"/>
          </p:cNvSpPr>
          <p:nvPr/>
        </p:nvSpPr>
        <p:spPr bwMode="auto">
          <a:xfrm>
            <a:off x="188640" y="8697416"/>
            <a:ext cx="6526006" cy="17927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44450" algn="ctr">
            <a:solidFill>
              <a:srgbClr val="953735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ca-ES" sz="11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TIROÏDITIS </a:t>
            </a:r>
            <a:r>
              <a:rPr lang="ca-ES" sz="1100" b="1" dirty="0">
                <a:solidFill>
                  <a:srgbClr val="953735"/>
                </a:solidFill>
                <a:latin typeface="Calibri" pitchFamily="34" charset="0"/>
              </a:rPr>
              <a:t>POST-PART</a:t>
            </a:r>
          </a:p>
        </p:txBody>
      </p:sp>
      <p:sp>
        <p:nvSpPr>
          <p:cNvPr id="18" name="QuadreDeText 17"/>
          <p:cNvSpPr txBox="1"/>
          <p:nvPr/>
        </p:nvSpPr>
        <p:spPr>
          <a:xfrm>
            <a:off x="2123268" y="4593962"/>
            <a:ext cx="1440160" cy="27699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ca-ES" sz="600" dirty="0"/>
              <a:t>Es recomana control cada 4 set fins normalització funció tiroïdal</a:t>
            </a:r>
          </a:p>
        </p:txBody>
      </p:sp>
      <p:cxnSp>
        <p:nvCxnSpPr>
          <p:cNvPr id="29" name="Connector recte 28"/>
          <p:cNvCxnSpPr/>
          <p:nvPr/>
        </p:nvCxnSpPr>
        <p:spPr>
          <a:xfrm>
            <a:off x="836712" y="2576736"/>
            <a:ext cx="0" cy="1509395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QuadreDeText 18"/>
          <p:cNvSpPr txBox="1"/>
          <p:nvPr/>
        </p:nvSpPr>
        <p:spPr>
          <a:xfrm>
            <a:off x="116632" y="4086131"/>
            <a:ext cx="999127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a-ES" sz="600" dirty="0"/>
              <a:t>Es recomana control cada 4 set fins normalització funció tiroïdal. </a:t>
            </a:r>
          </a:p>
          <a:p>
            <a:pPr algn="ctr"/>
            <a:r>
              <a:rPr lang="ca-ES" sz="600" b="1" dirty="0"/>
              <a:t>Derivar endocrí en cas de dubte</a:t>
            </a:r>
            <a:r>
              <a:rPr lang="ca-ES" sz="600" b="1" dirty="0">
                <a:solidFill>
                  <a:srgbClr val="00B050"/>
                </a:solidFill>
              </a:rPr>
              <a:t>. </a:t>
            </a:r>
          </a:p>
        </p:txBody>
      </p:sp>
      <p:cxnSp>
        <p:nvCxnSpPr>
          <p:cNvPr id="6" name="5 Conector recto"/>
          <p:cNvCxnSpPr>
            <a:endCxn id="18" idx="1"/>
          </p:cNvCxnSpPr>
          <p:nvPr/>
        </p:nvCxnSpPr>
        <p:spPr>
          <a:xfrm>
            <a:off x="2060848" y="4732462"/>
            <a:ext cx="6242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323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3133</TotalTime>
  <Words>910</Words>
  <Application>Microsoft Macintosh PowerPoint</Application>
  <PresentationFormat>A4 Paper (210x297 mm)</PresentationFormat>
  <Paragraphs>139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Symbol</vt:lpstr>
      <vt:lpstr>Times New Roman</vt:lpstr>
      <vt:lpstr>Tema de Office</vt:lpstr>
      <vt:lpstr>PATOLOGIA TIROÏDAL I GESTACIÓ</vt:lpstr>
      <vt:lpstr>PowerPoint Presentation</vt:lpstr>
    </vt:vector>
  </TitlesOfParts>
  <Company>Clinica Diagonal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Johanna Alexandra Parra Hernandez</dc:creator>
  <cp:lastModifiedBy>Microsoft Office User</cp:lastModifiedBy>
  <cp:revision>118</cp:revision>
  <dcterms:created xsi:type="dcterms:W3CDTF">2016-02-16T14:53:29Z</dcterms:created>
  <dcterms:modified xsi:type="dcterms:W3CDTF">2019-03-26T21:30:59Z</dcterms:modified>
</cp:coreProperties>
</file>